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1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prensentasi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Surya </a:t>
            </a:r>
            <a:r>
              <a:rPr lang="en-US" dirty="0" err="1" smtClean="0"/>
              <a:t>kurniawan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3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Tulisan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esai</a:t>
            </a:r>
            <a:r>
              <a:rPr lang="en-US" dirty="0"/>
              <a:t>/</a:t>
            </a:r>
            <a:r>
              <a:rPr lang="en-US" i="1" dirty="0"/>
              <a:t>paper</a:t>
            </a:r>
            <a:r>
              <a:rPr lang="en-US" dirty="0"/>
              <a:t>, </a:t>
            </a:r>
            <a:r>
              <a:rPr lang="en-US" dirty="0" err="1"/>
              <a:t>artikel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Presentasi</a:t>
            </a:r>
            <a:r>
              <a:rPr lang="en-US" dirty="0"/>
              <a:t> Dan </a:t>
            </a:r>
            <a:r>
              <a:rPr lang="en-US" dirty="0" err="1" smtClean="0"/>
              <a:t>Komunikasi</a:t>
            </a:r>
            <a:r>
              <a:rPr lang="en-US" dirty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)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, </a:t>
            </a:r>
            <a:r>
              <a:rPr lang="en-US" dirty="0" err="1"/>
              <a:t>definisi</a:t>
            </a:r>
            <a:r>
              <a:rPr lang="en-US" dirty="0"/>
              <a:t>, </a:t>
            </a:r>
            <a:r>
              <a:rPr lang="en-US" dirty="0" err="1"/>
              <a:t>klarifikasi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6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Identifikasi</a:t>
            </a:r>
            <a:r>
              <a:rPr lang="en-US" b="1" dirty="0"/>
              <a:t> </a:t>
            </a:r>
            <a:r>
              <a:rPr lang="en-US" b="1" dirty="0" err="1"/>
              <a:t>Karakteristik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r>
              <a:rPr lang="en-US" b="1" dirty="0"/>
              <a:t> </a:t>
            </a:r>
            <a:r>
              <a:rPr lang="en-US" b="1" dirty="0" err="1"/>
              <a:t>Lahan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di Kota Bandung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Kawasan</a:t>
            </a:r>
            <a:r>
              <a:rPr lang="en-US" b="1" dirty="0" smtClean="0"/>
              <a:t> </a:t>
            </a:r>
            <a:r>
              <a:rPr lang="en-US" b="1" dirty="0" err="1" smtClean="0"/>
              <a:t>Kumuh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Kota Jakarta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3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, </a:t>
            </a:r>
            <a:r>
              <a:rPr lang="en-US" dirty="0" err="1"/>
              <a:t>ceramah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, yang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 (audio)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(presenter).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presenter </a:t>
            </a:r>
            <a:r>
              <a:rPr lang="en-US" dirty="0" err="1"/>
              <a:t>secara</a:t>
            </a:r>
            <a:r>
              <a:rPr lang="en-US" dirty="0"/>
              <a:t> verbal,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6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PIDATO</a:t>
            </a:r>
          </a:p>
          <a:p>
            <a:pPr marL="0" indent="0">
              <a:buNone/>
            </a:pPr>
            <a:r>
              <a:rPr lang="en-US" dirty="0" smtClean="0"/>
              <a:t>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59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</TotalTime>
  <Words>130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Teknik prensentasi dan komunikasi 4</vt:lpstr>
      <vt:lpstr>Media komunikasi tulisan dan lisan</vt:lpstr>
      <vt:lpstr>Contohnya tulisan </vt:lpstr>
      <vt:lpstr>Presentasi lisan</vt:lpstr>
      <vt:lpstr>contonya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prensentasi dan komunikasi 4</dc:title>
  <dc:creator>Hp</dc:creator>
  <cp:lastModifiedBy>Hp</cp:lastModifiedBy>
  <cp:revision>2</cp:revision>
  <dcterms:created xsi:type="dcterms:W3CDTF">2019-02-28T17:11:37Z</dcterms:created>
  <dcterms:modified xsi:type="dcterms:W3CDTF">2019-02-28T17:22:26Z</dcterms:modified>
</cp:coreProperties>
</file>