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542" autoAdjust="0"/>
  </p:normalViewPr>
  <p:slideViewPr>
    <p:cSldViewPr snapToGrid="0">
      <p:cViewPr varScale="1">
        <p:scale>
          <a:sx n="71" d="100"/>
          <a:sy n="71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8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7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7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9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4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9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4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6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7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80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54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1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PERAN TEKNIK PRESENTASI DAN KOMUNIKASI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SURYA KURNIAWAN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19" t="23052" r="26352" b="15060"/>
          <a:stretch/>
        </p:blipFill>
        <p:spPr>
          <a:xfrm>
            <a:off x="658906" y="156042"/>
            <a:ext cx="10797988" cy="64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46" t="24951" r="25711" b="12023"/>
          <a:stretch/>
        </p:blipFill>
        <p:spPr>
          <a:xfrm>
            <a:off x="766482" y="207059"/>
            <a:ext cx="10582836" cy="6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4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3" t="22293" r="25711" b="15061"/>
          <a:stretch/>
        </p:blipFill>
        <p:spPr>
          <a:xfrm>
            <a:off x="941293" y="399974"/>
            <a:ext cx="10340789" cy="64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85092"/>
            <a:ext cx="9905998" cy="1478570"/>
          </a:xfrm>
        </p:spPr>
        <p:txBody>
          <a:bodyPr/>
          <a:lstStyle/>
          <a:p>
            <a:r>
              <a:rPr lang="en-US" dirty="0" err="1" smtClean="0"/>
              <a:t>Prensentasi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448" y="1093478"/>
            <a:ext cx="9686963" cy="4697723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 5 hal </a:t>
            </a:r>
            <a:r>
              <a:rPr lang="sv-SE" b="1" dirty="0"/>
              <a:t>yang menjadi komponen di dalam presentasi adalah: </a:t>
            </a:r>
          </a:p>
          <a:p>
            <a:pPr marL="0" indent="0">
              <a:buNone/>
            </a:pPr>
            <a:r>
              <a:rPr lang="en-US" b="1" dirty="0"/>
              <a:t>1. internal </a:t>
            </a:r>
            <a:r>
              <a:rPr lang="en-US" b="1" dirty="0" err="1"/>
              <a:t>pribadi</a:t>
            </a:r>
            <a:r>
              <a:rPr lang="en-US" b="1" dirty="0"/>
              <a:t> presenter, 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presentasi</a:t>
            </a:r>
            <a:r>
              <a:rPr lang="en-US" b="1" dirty="0"/>
              <a:t>, </a:t>
            </a:r>
          </a:p>
          <a:p>
            <a:pPr marL="0" indent="0">
              <a:buNone/>
            </a:pPr>
            <a:r>
              <a:rPr lang="en-US" b="1" dirty="0"/>
              <a:t>3. media </a:t>
            </a:r>
            <a:r>
              <a:rPr lang="en-US" b="1" dirty="0" err="1"/>
              <a:t>presentasi</a:t>
            </a:r>
            <a:r>
              <a:rPr lang="en-US" b="1" dirty="0"/>
              <a:t>, 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i="1" dirty="0"/>
              <a:t>audience </a:t>
            </a:r>
            <a:r>
              <a:rPr lang="en-US" b="1" dirty="0"/>
              <a:t>(</a:t>
            </a:r>
            <a:r>
              <a:rPr lang="en-US" b="1" dirty="0" err="1"/>
              <a:t>pendengar</a:t>
            </a:r>
            <a:r>
              <a:rPr lang="en-US" b="1" dirty="0"/>
              <a:t>), 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5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96" y="-340488"/>
            <a:ext cx="9905998" cy="1478570"/>
          </a:xfrm>
        </p:spPr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prensentasi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741" y="602166"/>
            <a:ext cx="10032108" cy="6255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seefisien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fi-FI" dirty="0"/>
              <a:t>c. Gunakan pakaian yang sopan. 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Kenali</a:t>
            </a:r>
            <a:r>
              <a:rPr lang="en-US" dirty="0"/>
              <a:t> </a:t>
            </a:r>
            <a:r>
              <a:rPr lang="en-US" i="1" dirty="0" err="1"/>
              <a:t>audiens</a:t>
            </a:r>
            <a:r>
              <a:rPr lang="en-US" i="1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hadir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sv-SE" dirty="0" smtClean="0"/>
              <a:t>e</a:t>
            </a:r>
            <a:r>
              <a:rPr lang="sv-SE" dirty="0"/>
              <a:t>. Bagi pandangan kita ke semua </a:t>
            </a:r>
            <a:r>
              <a:rPr lang="sv-SE" i="1" dirty="0" smtClean="0"/>
              <a:t>audiens</a:t>
            </a:r>
            <a:r>
              <a:rPr lang="sv-SE" dirty="0" smtClean="0"/>
              <a:t>. </a:t>
            </a:r>
            <a:endParaRPr lang="sv-SE" dirty="0"/>
          </a:p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Sebisa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membicarakan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penting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g. </a:t>
            </a:r>
            <a:r>
              <a:rPr lang="es-ES" dirty="0" err="1"/>
              <a:t>Berbicaralah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lugas</a:t>
            </a:r>
            <a:r>
              <a:rPr lang="es-ES" dirty="0"/>
              <a:t> dan sopan. </a:t>
            </a:r>
          </a:p>
          <a:p>
            <a:pPr marL="0" indent="0">
              <a:buNone/>
            </a:pPr>
            <a:r>
              <a:rPr lang="en-US" dirty="0"/>
              <a:t>h. </a:t>
            </a:r>
            <a:r>
              <a:rPr lang="en-US" dirty="0" err="1"/>
              <a:t>Atur</a:t>
            </a:r>
            <a:r>
              <a:rPr lang="en-US" dirty="0"/>
              <a:t> </a:t>
            </a:r>
            <a:r>
              <a:rPr lang="en-US" dirty="0" err="1"/>
              <a:t>intonasi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upayakan</a:t>
            </a:r>
            <a:r>
              <a:rPr lang="en-US" dirty="0"/>
              <a:t> volume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/>
              <a:t>.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dimunculkan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i="1" dirty="0"/>
              <a:t>joke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mencairkan</a:t>
            </a:r>
            <a:r>
              <a:rPr lang="en-US" dirty="0"/>
              <a:t> </a:t>
            </a:r>
            <a:r>
              <a:rPr lang="en-US" dirty="0" err="1" smtClean="0"/>
              <a:t>suasana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437322"/>
            <a:ext cx="10013741" cy="569843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Planologi</a:t>
            </a:r>
            <a:r>
              <a:rPr lang="en-US" smtClean="0"/>
              <a:t>, informasi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di </a:t>
            </a:r>
            <a:r>
              <a:rPr lang="en-US" dirty="0" err="1" smtClean="0"/>
              <a:t>dukung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handal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kedetian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945" t="32698" r="35145" b="17607"/>
          <a:stretch/>
        </p:blipFill>
        <p:spPr>
          <a:xfrm>
            <a:off x="3546087" y="2698594"/>
            <a:ext cx="4683513" cy="39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702" y="446049"/>
            <a:ext cx="10526752" cy="591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bersumber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multi-sector/multi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data in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dilakuakan</a:t>
            </a:r>
            <a:r>
              <a:rPr lang="en-US" dirty="0" smtClean="0"/>
              <a:t> 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(multi-</a:t>
            </a:r>
            <a:r>
              <a:rPr lang="en-US" dirty="0" err="1" smtClean="0"/>
              <a:t>sektoral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media yang </a:t>
            </a:r>
            <a:r>
              <a:rPr lang="en-US" dirty="0" err="1"/>
              <a:t>berbeda</a:t>
            </a:r>
            <a:r>
              <a:rPr lang="en-US" dirty="0"/>
              <a:t> pula.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858" t="46417" r="36345" b="43217"/>
          <a:stretch/>
        </p:blipFill>
        <p:spPr>
          <a:xfrm>
            <a:off x="1784194" y="2395081"/>
            <a:ext cx="7870791" cy="20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2729"/>
            <a:ext cx="9905999" cy="54684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0" y="457200"/>
            <a:ext cx="9144000" cy="6858000"/>
          </a:xfrm>
          <a:custGeom>
            <a:avLst/>
            <a:gdLst>
              <a:gd name="T0" fmla="*/ 0 w 14400"/>
              <a:gd name="T1" fmla="*/ 10800 h 10800"/>
              <a:gd name="T2" fmla="*/ 14400 w 14400"/>
              <a:gd name="T3" fmla="*/ 10800 h 10800"/>
              <a:gd name="T4" fmla="*/ 14400 w 14400"/>
              <a:gd name="T5" fmla="*/ 0 h 10800"/>
              <a:gd name="T6" fmla="*/ 0 w 14400"/>
              <a:gd name="T7" fmla="*/ 0 h 10800"/>
              <a:gd name="T8" fmla="*/ 0 w 14400"/>
              <a:gd name="T9" fmla="*/ 10800 h 10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0" h="10800">
                <a:moveTo>
                  <a:pt x="0" y="10800"/>
                </a:moveTo>
                <a:lnTo>
                  <a:pt x="14400" y="10800"/>
                </a:lnTo>
                <a:lnTo>
                  <a:pt x="14400" y="0"/>
                </a:lnTo>
                <a:lnTo>
                  <a:pt x="0" y="0"/>
                </a:lnTo>
                <a:lnTo>
                  <a:pt x="0" y="10800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914400" y="2006600"/>
            <a:ext cx="8229600" cy="533400"/>
          </a:xfrm>
          <a:custGeom>
            <a:avLst/>
            <a:gdLst>
              <a:gd name="T0" fmla="*/ 2 w 12960"/>
              <a:gd name="T1" fmla="*/ 117 h 840"/>
              <a:gd name="T2" fmla="*/ 11 w 12960"/>
              <a:gd name="T3" fmla="*/ 85 h 840"/>
              <a:gd name="T4" fmla="*/ 27 w 12960"/>
              <a:gd name="T5" fmla="*/ 57 h 840"/>
              <a:gd name="T6" fmla="*/ 49 w 12960"/>
              <a:gd name="T7" fmla="*/ 34 h 840"/>
              <a:gd name="T8" fmla="*/ 76 w 12960"/>
              <a:gd name="T9" fmla="*/ 16 h 840"/>
              <a:gd name="T10" fmla="*/ 106 w 12960"/>
              <a:gd name="T11" fmla="*/ 4 h 840"/>
              <a:gd name="T12" fmla="*/ 140 w 12960"/>
              <a:gd name="T13" fmla="*/ 0 h 840"/>
              <a:gd name="T14" fmla="*/ 1864 w 12960"/>
              <a:gd name="T15" fmla="*/ 0 h 840"/>
              <a:gd name="T16" fmla="*/ 3904 w 12960"/>
              <a:gd name="T17" fmla="*/ 0 h 840"/>
              <a:gd name="T18" fmla="*/ 5516 w 12960"/>
              <a:gd name="T19" fmla="*/ 0 h 840"/>
              <a:gd name="T20" fmla="*/ 6957 w 12960"/>
              <a:gd name="T21" fmla="*/ 0 h 840"/>
              <a:gd name="T22" fmla="*/ 8483 w 12960"/>
              <a:gd name="T23" fmla="*/ 0 h 840"/>
              <a:gd name="T24" fmla="*/ 10352 w 12960"/>
              <a:gd name="T25" fmla="*/ 0 h 840"/>
              <a:gd name="T26" fmla="*/ 12820 w 12960"/>
              <a:gd name="T27" fmla="*/ 0 h 840"/>
              <a:gd name="T28" fmla="*/ 12843 w 12960"/>
              <a:gd name="T29" fmla="*/ 2 h 840"/>
              <a:gd name="T30" fmla="*/ 12875 w 12960"/>
              <a:gd name="T31" fmla="*/ 11 h 840"/>
              <a:gd name="T32" fmla="*/ 12903 w 12960"/>
              <a:gd name="T33" fmla="*/ 27 h 840"/>
              <a:gd name="T34" fmla="*/ 12926 w 12960"/>
              <a:gd name="T35" fmla="*/ 49 h 840"/>
              <a:gd name="T36" fmla="*/ 12944 w 12960"/>
              <a:gd name="T37" fmla="*/ 76 h 840"/>
              <a:gd name="T38" fmla="*/ 12956 w 12960"/>
              <a:gd name="T39" fmla="*/ 106 h 840"/>
              <a:gd name="T40" fmla="*/ 12960 w 12960"/>
              <a:gd name="T41" fmla="*/ 140 h 840"/>
              <a:gd name="T42" fmla="*/ 12960 w 12960"/>
              <a:gd name="T43" fmla="*/ 216 h 840"/>
              <a:gd name="T44" fmla="*/ 12960 w 12960"/>
              <a:gd name="T45" fmla="*/ 306 h 840"/>
              <a:gd name="T46" fmla="*/ 12960 w 12960"/>
              <a:gd name="T47" fmla="*/ 377 h 840"/>
              <a:gd name="T48" fmla="*/ 12960 w 12960"/>
              <a:gd name="T49" fmla="*/ 441 h 840"/>
              <a:gd name="T50" fmla="*/ 12960 w 12960"/>
              <a:gd name="T51" fmla="*/ 508 h 840"/>
              <a:gd name="T52" fmla="*/ 12960 w 12960"/>
              <a:gd name="T53" fmla="*/ 591 h 840"/>
              <a:gd name="T54" fmla="*/ 12960 w 12960"/>
              <a:gd name="T55" fmla="*/ 700 h 840"/>
              <a:gd name="T56" fmla="*/ 12958 w 12960"/>
              <a:gd name="T57" fmla="*/ 723 h 840"/>
              <a:gd name="T58" fmla="*/ 12949 w 12960"/>
              <a:gd name="T59" fmla="*/ 755 h 840"/>
              <a:gd name="T60" fmla="*/ 12933 w 12960"/>
              <a:gd name="T61" fmla="*/ 783 h 840"/>
              <a:gd name="T62" fmla="*/ 12911 w 12960"/>
              <a:gd name="T63" fmla="*/ 806 h 840"/>
              <a:gd name="T64" fmla="*/ 12884 w 12960"/>
              <a:gd name="T65" fmla="*/ 824 h 840"/>
              <a:gd name="T66" fmla="*/ 12854 w 12960"/>
              <a:gd name="T67" fmla="*/ 836 h 840"/>
              <a:gd name="T68" fmla="*/ 12820 w 12960"/>
              <a:gd name="T69" fmla="*/ 840 h 840"/>
              <a:gd name="T70" fmla="*/ 11096 w 12960"/>
              <a:gd name="T71" fmla="*/ 840 h 840"/>
              <a:gd name="T72" fmla="*/ 9056 w 12960"/>
              <a:gd name="T73" fmla="*/ 840 h 840"/>
              <a:gd name="T74" fmla="*/ 7444 w 12960"/>
              <a:gd name="T75" fmla="*/ 840 h 840"/>
              <a:gd name="T76" fmla="*/ 6003 w 12960"/>
              <a:gd name="T77" fmla="*/ 840 h 840"/>
              <a:gd name="T78" fmla="*/ 4477 w 12960"/>
              <a:gd name="T79" fmla="*/ 840 h 840"/>
              <a:gd name="T80" fmla="*/ 2608 w 12960"/>
              <a:gd name="T81" fmla="*/ 840 h 840"/>
              <a:gd name="T82" fmla="*/ 140 w 12960"/>
              <a:gd name="T83" fmla="*/ 840 h 840"/>
              <a:gd name="T84" fmla="*/ 117 w 12960"/>
              <a:gd name="T85" fmla="*/ 838 h 840"/>
              <a:gd name="T86" fmla="*/ 86 w 12960"/>
              <a:gd name="T87" fmla="*/ 829 h 840"/>
              <a:gd name="T88" fmla="*/ 57 w 12960"/>
              <a:gd name="T89" fmla="*/ 813 h 840"/>
              <a:gd name="T90" fmla="*/ 34 w 12960"/>
              <a:gd name="T91" fmla="*/ 791 h 840"/>
              <a:gd name="T92" fmla="*/ 16 w 12960"/>
              <a:gd name="T93" fmla="*/ 764 h 840"/>
              <a:gd name="T94" fmla="*/ 4 w 12960"/>
              <a:gd name="T95" fmla="*/ 734 h 840"/>
              <a:gd name="T96" fmla="*/ 0 w 12960"/>
              <a:gd name="T97" fmla="*/ 700 h 840"/>
              <a:gd name="T98" fmla="*/ 0 w 12960"/>
              <a:gd name="T99" fmla="*/ 624 h 840"/>
              <a:gd name="T100" fmla="*/ 0 w 12960"/>
              <a:gd name="T101" fmla="*/ 534 h 840"/>
              <a:gd name="T102" fmla="*/ 0 w 12960"/>
              <a:gd name="T103" fmla="*/ 463 h 840"/>
              <a:gd name="T104" fmla="*/ 0 w 12960"/>
              <a:gd name="T105" fmla="*/ 399 h 840"/>
              <a:gd name="T106" fmla="*/ 0 w 12960"/>
              <a:gd name="T107" fmla="*/ 332 h 840"/>
              <a:gd name="T108" fmla="*/ 0 w 12960"/>
              <a:gd name="T109" fmla="*/ 249 h 840"/>
              <a:gd name="T110" fmla="*/ 0 w 12960"/>
              <a:gd name="T111" fmla="*/ 1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960" h="840">
                <a:moveTo>
                  <a:pt x="0" y="140"/>
                </a:moveTo>
                <a:lnTo>
                  <a:pt x="0" y="129"/>
                </a:lnTo>
                <a:lnTo>
                  <a:pt x="2" y="117"/>
                </a:lnTo>
                <a:lnTo>
                  <a:pt x="4" y="106"/>
                </a:lnTo>
                <a:lnTo>
                  <a:pt x="7" y="96"/>
                </a:lnTo>
                <a:lnTo>
                  <a:pt x="11" y="85"/>
                </a:lnTo>
                <a:lnTo>
                  <a:pt x="16" y="76"/>
                </a:lnTo>
                <a:lnTo>
                  <a:pt x="21" y="66"/>
                </a:lnTo>
                <a:lnTo>
                  <a:pt x="27" y="57"/>
                </a:lnTo>
                <a:lnTo>
                  <a:pt x="34" y="49"/>
                </a:lnTo>
                <a:lnTo>
                  <a:pt x="41" y="41"/>
                </a:lnTo>
                <a:lnTo>
                  <a:pt x="49" y="34"/>
                </a:lnTo>
                <a:lnTo>
                  <a:pt x="57" y="27"/>
                </a:lnTo>
                <a:lnTo>
                  <a:pt x="66" y="21"/>
                </a:lnTo>
                <a:lnTo>
                  <a:pt x="76" y="16"/>
                </a:lnTo>
                <a:lnTo>
                  <a:pt x="86" y="11"/>
                </a:lnTo>
                <a:lnTo>
                  <a:pt x="96" y="7"/>
                </a:lnTo>
                <a:lnTo>
                  <a:pt x="106" y="4"/>
                </a:lnTo>
                <a:lnTo>
                  <a:pt x="117" y="2"/>
                </a:lnTo>
                <a:lnTo>
                  <a:pt x="129" y="0"/>
                </a:lnTo>
                <a:lnTo>
                  <a:pt x="140" y="0"/>
                </a:lnTo>
                <a:lnTo>
                  <a:pt x="1045" y="0"/>
                </a:lnTo>
                <a:lnTo>
                  <a:pt x="1864" y="0"/>
                </a:lnTo>
                <a:lnTo>
                  <a:pt x="2608" y="0"/>
                </a:lnTo>
                <a:lnTo>
                  <a:pt x="3285" y="0"/>
                </a:lnTo>
                <a:lnTo>
                  <a:pt x="3904" y="0"/>
                </a:lnTo>
                <a:lnTo>
                  <a:pt x="4477" y="0"/>
                </a:lnTo>
                <a:lnTo>
                  <a:pt x="5011" y="0"/>
                </a:lnTo>
                <a:lnTo>
                  <a:pt x="5516" y="0"/>
                </a:lnTo>
                <a:lnTo>
                  <a:pt x="6003" y="0"/>
                </a:lnTo>
                <a:lnTo>
                  <a:pt x="6480" y="0"/>
                </a:lnTo>
                <a:lnTo>
                  <a:pt x="6957" y="0"/>
                </a:lnTo>
                <a:lnTo>
                  <a:pt x="7444" y="0"/>
                </a:lnTo>
                <a:lnTo>
                  <a:pt x="7949" y="0"/>
                </a:lnTo>
                <a:lnTo>
                  <a:pt x="8483" y="0"/>
                </a:lnTo>
                <a:lnTo>
                  <a:pt x="9056" y="0"/>
                </a:lnTo>
                <a:lnTo>
                  <a:pt x="9675" y="0"/>
                </a:lnTo>
                <a:lnTo>
                  <a:pt x="10352" y="0"/>
                </a:lnTo>
                <a:lnTo>
                  <a:pt x="11096" y="0"/>
                </a:lnTo>
                <a:lnTo>
                  <a:pt x="11915" y="0"/>
                </a:lnTo>
                <a:lnTo>
                  <a:pt x="12820" y="0"/>
                </a:lnTo>
                <a:lnTo>
                  <a:pt x="12831" y="0"/>
                </a:lnTo>
                <a:lnTo>
                  <a:pt x="12843" y="2"/>
                </a:lnTo>
                <a:lnTo>
                  <a:pt x="12854" y="4"/>
                </a:lnTo>
                <a:lnTo>
                  <a:pt x="12864" y="7"/>
                </a:lnTo>
                <a:lnTo>
                  <a:pt x="12875" y="11"/>
                </a:lnTo>
                <a:lnTo>
                  <a:pt x="12884" y="16"/>
                </a:lnTo>
                <a:lnTo>
                  <a:pt x="12894" y="21"/>
                </a:lnTo>
                <a:lnTo>
                  <a:pt x="12903" y="27"/>
                </a:lnTo>
                <a:lnTo>
                  <a:pt x="12911" y="34"/>
                </a:lnTo>
                <a:lnTo>
                  <a:pt x="12919" y="41"/>
                </a:lnTo>
                <a:lnTo>
                  <a:pt x="12926" y="49"/>
                </a:lnTo>
                <a:lnTo>
                  <a:pt x="12933" y="57"/>
                </a:lnTo>
                <a:lnTo>
                  <a:pt x="12939" y="66"/>
                </a:lnTo>
                <a:lnTo>
                  <a:pt x="12944" y="76"/>
                </a:lnTo>
                <a:lnTo>
                  <a:pt x="12949" y="85"/>
                </a:lnTo>
                <a:lnTo>
                  <a:pt x="12953" y="96"/>
                </a:lnTo>
                <a:lnTo>
                  <a:pt x="12956" y="106"/>
                </a:lnTo>
                <a:lnTo>
                  <a:pt x="12958" y="117"/>
                </a:lnTo>
                <a:lnTo>
                  <a:pt x="12960" y="129"/>
                </a:lnTo>
                <a:lnTo>
                  <a:pt x="12960" y="140"/>
                </a:lnTo>
                <a:lnTo>
                  <a:pt x="12960" y="180"/>
                </a:lnTo>
                <a:lnTo>
                  <a:pt x="12960" y="216"/>
                </a:lnTo>
                <a:lnTo>
                  <a:pt x="12960" y="249"/>
                </a:lnTo>
                <a:lnTo>
                  <a:pt x="12960" y="279"/>
                </a:lnTo>
                <a:lnTo>
                  <a:pt x="12960" y="306"/>
                </a:lnTo>
                <a:lnTo>
                  <a:pt x="12960" y="332"/>
                </a:lnTo>
                <a:lnTo>
                  <a:pt x="12960" y="355"/>
                </a:lnTo>
                <a:lnTo>
                  <a:pt x="12960" y="377"/>
                </a:lnTo>
                <a:lnTo>
                  <a:pt x="12960" y="399"/>
                </a:lnTo>
                <a:lnTo>
                  <a:pt x="12960" y="420"/>
                </a:lnTo>
                <a:lnTo>
                  <a:pt x="12960" y="441"/>
                </a:lnTo>
                <a:lnTo>
                  <a:pt x="12960" y="463"/>
                </a:lnTo>
                <a:lnTo>
                  <a:pt x="12960" y="485"/>
                </a:lnTo>
                <a:lnTo>
                  <a:pt x="12960" y="508"/>
                </a:lnTo>
                <a:lnTo>
                  <a:pt x="12960" y="534"/>
                </a:lnTo>
                <a:lnTo>
                  <a:pt x="12960" y="561"/>
                </a:lnTo>
                <a:lnTo>
                  <a:pt x="12960" y="591"/>
                </a:lnTo>
                <a:lnTo>
                  <a:pt x="12960" y="624"/>
                </a:lnTo>
                <a:lnTo>
                  <a:pt x="12960" y="660"/>
                </a:lnTo>
                <a:lnTo>
                  <a:pt x="12960" y="700"/>
                </a:lnTo>
                <a:lnTo>
                  <a:pt x="12960" y="711"/>
                </a:lnTo>
                <a:lnTo>
                  <a:pt x="12958" y="723"/>
                </a:lnTo>
                <a:lnTo>
                  <a:pt x="12956" y="734"/>
                </a:lnTo>
                <a:lnTo>
                  <a:pt x="12953" y="744"/>
                </a:lnTo>
                <a:lnTo>
                  <a:pt x="12949" y="755"/>
                </a:lnTo>
                <a:lnTo>
                  <a:pt x="12944" y="764"/>
                </a:lnTo>
                <a:lnTo>
                  <a:pt x="12939" y="774"/>
                </a:lnTo>
                <a:lnTo>
                  <a:pt x="12933" y="783"/>
                </a:lnTo>
                <a:lnTo>
                  <a:pt x="12926" y="791"/>
                </a:lnTo>
                <a:lnTo>
                  <a:pt x="12919" y="799"/>
                </a:lnTo>
                <a:lnTo>
                  <a:pt x="12911" y="806"/>
                </a:lnTo>
                <a:lnTo>
                  <a:pt x="12903" y="813"/>
                </a:lnTo>
                <a:lnTo>
                  <a:pt x="12894" y="819"/>
                </a:lnTo>
                <a:lnTo>
                  <a:pt x="12884" y="824"/>
                </a:lnTo>
                <a:lnTo>
                  <a:pt x="12875" y="829"/>
                </a:lnTo>
                <a:lnTo>
                  <a:pt x="12864" y="833"/>
                </a:lnTo>
                <a:lnTo>
                  <a:pt x="12854" y="836"/>
                </a:lnTo>
                <a:lnTo>
                  <a:pt x="12843" y="838"/>
                </a:lnTo>
                <a:lnTo>
                  <a:pt x="12831" y="840"/>
                </a:lnTo>
                <a:lnTo>
                  <a:pt x="12820" y="840"/>
                </a:lnTo>
                <a:lnTo>
                  <a:pt x="11915" y="840"/>
                </a:lnTo>
                <a:lnTo>
                  <a:pt x="11096" y="840"/>
                </a:lnTo>
                <a:lnTo>
                  <a:pt x="10352" y="840"/>
                </a:lnTo>
                <a:lnTo>
                  <a:pt x="9675" y="840"/>
                </a:lnTo>
                <a:lnTo>
                  <a:pt x="9056" y="840"/>
                </a:lnTo>
                <a:lnTo>
                  <a:pt x="8483" y="840"/>
                </a:lnTo>
                <a:lnTo>
                  <a:pt x="7949" y="840"/>
                </a:lnTo>
                <a:lnTo>
                  <a:pt x="7444" y="840"/>
                </a:lnTo>
                <a:lnTo>
                  <a:pt x="6957" y="840"/>
                </a:lnTo>
                <a:lnTo>
                  <a:pt x="6480" y="840"/>
                </a:lnTo>
                <a:lnTo>
                  <a:pt x="6003" y="840"/>
                </a:lnTo>
                <a:lnTo>
                  <a:pt x="5516" y="840"/>
                </a:lnTo>
                <a:lnTo>
                  <a:pt x="5011" y="840"/>
                </a:lnTo>
                <a:lnTo>
                  <a:pt x="4477" y="840"/>
                </a:lnTo>
                <a:lnTo>
                  <a:pt x="3904" y="840"/>
                </a:lnTo>
                <a:lnTo>
                  <a:pt x="3285" y="840"/>
                </a:lnTo>
                <a:lnTo>
                  <a:pt x="2608" y="840"/>
                </a:lnTo>
                <a:lnTo>
                  <a:pt x="1864" y="840"/>
                </a:lnTo>
                <a:lnTo>
                  <a:pt x="1045" y="840"/>
                </a:lnTo>
                <a:lnTo>
                  <a:pt x="140" y="840"/>
                </a:lnTo>
                <a:lnTo>
                  <a:pt x="129" y="840"/>
                </a:lnTo>
                <a:lnTo>
                  <a:pt x="117" y="838"/>
                </a:lnTo>
                <a:lnTo>
                  <a:pt x="106" y="836"/>
                </a:lnTo>
                <a:lnTo>
                  <a:pt x="96" y="833"/>
                </a:lnTo>
                <a:lnTo>
                  <a:pt x="86" y="829"/>
                </a:lnTo>
                <a:lnTo>
                  <a:pt x="76" y="824"/>
                </a:lnTo>
                <a:lnTo>
                  <a:pt x="66" y="819"/>
                </a:lnTo>
                <a:lnTo>
                  <a:pt x="57" y="813"/>
                </a:lnTo>
                <a:lnTo>
                  <a:pt x="49" y="806"/>
                </a:lnTo>
                <a:lnTo>
                  <a:pt x="41" y="799"/>
                </a:lnTo>
                <a:lnTo>
                  <a:pt x="34" y="791"/>
                </a:lnTo>
                <a:lnTo>
                  <a:pt x="27" y="783"/>
                </a:lnTo>
                <a:lnTo>
                  <a:pt x="21" y="774"/>
                </a:lnTo>
                <a:lnTo>
                  <a:pt x="16" y="764"/>
                </a:lnTo>
                <a:lnTo>
                  <a:pt x="11" y="755"/>
                </a:lnTo>
                <a:lnTo>
                  <a:pt x="7" y="744"/>
                </a:lnTo>
                <a:lnTo>
                  <a:pt x="4" y="734"/>
                </a:lnTo>
                <a:lnTo>
                  <a:pt x="2" y="723"/>
                </a:lnTo>
                <a:lnTo>
                  <a:pt x="0" y="711"/>
                </a:lnTo>
                <a:lnTo>
                  <a:pt x="0" y="700"/>
                </a:lnTo>
                <a:lnTo>
                  <a:pt x="0" y="660"/>
                </a:lnTo>
                <a:lnTo>
                  <a:pt x="0" y="624"/>
                </a:lnTo>
                <a:lnTo>
                  <a:pt x="0" y="591"/>
                </a:lnTo>
                <a:lnTo>
                  <a:pt x="0" y="561"/>
                </a:lnTo>
                <a:lnTo>
                  <a:pt x="0" y="534"/>
                </a:lnTo>
                <a:lnTo>
                  <a:pt x="0" y="508"/>
                </a:lnTo>
                <a:lnTo>
                  <a:pt x="0" y="485"/>
                </a:lnTo>
                <a:lnTo>
                  <a:pt x="0" y="463"/>
                </a:lnTo>
                <a:lnTo>
                  <a:pt x="0" y="441"/>
                </a:lnTo>
                <a:lnTo>
                  <a:pt x="0" y="420"/>
                </a:lnTo>
                <a:lnTo>
                  <a:pt x="0" y="399"/>
                </a:lnTo>
                <a:lnTo>
                  <a:pt x="0" y="377"/>
                </a:lnTo>
                <a:lnTo>
                  <a:pt x="0" y="355"/>
                </a:lnTo>
                <a:lnTo>
                  <a:pt x="0" y="332"/>
                </a:lnTo>
                <a:lnTo>
                  <a:pt x="0" y="306"/>
                </a:lnTo>
                <a:lnTo>
                  <a:pt x="0" y="279"/>
                </a:lnTo>
                <a:lnTo>
                  <a:pt x="0" y="249"/>
                </a:lnTo>
                <a:lnTo>
                  <a:pt x="0" y="216"/>
                </a:lnTo>
                <a:lnTo>
                  <a:pt x="0" y="180"/>
                </a:lnTo>
                <a:lnTo>
                  <a:pt x="0" y="140"/>
                </a:lnTo>
              </a:path>
            </a:pathLst>
          </a:custGeom>
          <a:solidFill>
            <a:srgbClr val="0000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14400" y="2006600"/>
            <a:ext cx="8229600" cy="533400"/>
          </a:xfrm>
          <a:custGeom>
            <a:avLst/>
            <a:gdLst>
              <a:gd name="T0" fmla="*/ 2 w 12960"/>
              <a:gd name="T1" fmla="*/ 117 h 840"/>
              <a:gd name="T2" fmla="*/ 11 w 12960"/>
              <a:gd name="T3" fmla="*/ 85 h 840"/>
              <a:gd name="T4" fmla="*/ 27 w 12960"/>
              <a:gd name="T5" fmla="*/ 57 h 840"/>
              <a:gd name="T6" fmla="*/ 49 w 12960"/>
              <a:gd name="T7" fmla="*/ 34 h 840"/>
              <a:gd name="T8" fmla="*/ 76 w 12960"/>
              <a:gd name="T9" fmla="*/ 16 h 840"/>
              <a:gd name="T10" fmla="*/ 106 w 12960"/>
              <a:gd name="T11" fmla="*/ 4 h 840"/>
              <a:gd name="T12" fmla="*/ 140 w 12960"/>
              <a:gd name="T13" fmla="*/ 0 h 840"/>
              <a:gd name="T14" fmla="*/ 1864 w 12960"/>
              <a:gd name="T15" fmla="*/ 0 h 840"/>
              <a:gd name="T16" fmla="*/ 3904 w 12960"/>
              <a:gd name="T17" fmla="*/ 0 h 840"/>
              <a:gd name="T18" fmla="*/ 5516 w 12960"/>
              <a:gd name="T19" fmla="*/ 0 h 840"/>
              <a:gd name="T20" fmla="*/ 6957 w 12960"/>
              <a:gd name="T21" fmla="*/ 0 h 840"/>
              <a:gd name="T22" fmla="*/ 8483 w 12960"/>
              <a:gd name="T23" fmla="*/ 0 h 840"/>
              <a:gd name="T24" fmla="*/ 10352 w 12960"/>
              <a:gd name="T25" fmla="*/ 0 h 840"/>
              <a:gd name="T26" fmla="*/ 12820 w 12960"/>
              <a:gd name="T27" fmla="*/ 0 h 840"/>
              <a:gd name="T28" fmla="*/ 12843 w 12960"/>
              <a:gd name="T29" fmla="*/ 2 h 840"/>
              <a:gd name="T30" fmla="*/ 12875 w 12960"/>
              <a:gd name="T31" fmla="*/ 11 h 840"/>
              <a:gd name="T32" fmla="*/ 12903 w 12960"/>
              <a:gd name="T33" fmla="*/ 27 h 840"/>
              <a:gd name="T34" fmla="*/ 12926 w 12960"/>
              <a:gd name="T35" fmla="*/ 49 h 840"/>
              <a:gd name="T36" fmla="*/ 12944 w 12960"/>
              <a:gd name="T37" fmla="*/ 76 h 840"/>
              <a:gd name="T38" fmla="*/ 12956 w 12960"/>
              <a:gd name="T39" fmla="*/ 106 h 840"/>
              <a:gd name="T40" fmla="*/ 12960 w 12960"/>
              <a:gd name="T41" fmla="*/ 140 h 840"/>
              <a:gd name="T42" fmla="*/ 12960 w 12960"/>
              <a:gd name="T43" fmla="*/ 216 h 840"/>
              <a:gd name="T44" fmla="*/ 12960 w 12960"/>
              <a:gd name="T45" fmla="*/ 306 h 840"/>
              <a:gd name="T46" fmla="*/ 12960 w 12960"/>
              <a:gd name="T47" fmla="*/ 377 h 840"/>
              <a:gd name="T48" fmla="*/ 12960 w 12960"/>
              <a:gd name="T49" fmla="*/ 441 h 840"/>
              <a:gd name="T50" fmla="*/ 12960 w 12960"/>
              <a:gd name="T51" fmla="*/ 508 h 840"/>
              <a:gd name="T52" fmla="*/ 12960 w 12960"/>
              <a:gd name="T53" fmla="*/ 591 h 840"/>
              <a:gd name="T54" fmla="*/ 12960 w 12960"/>
              <a:gd name="T55" fmla="*/ 700 h 840"/>
              <a:gd name="T56" fmla="*/ 12958 w 12960"/>
              <a:gd name="T57" fmla="*/ 723 h 840"/>
              <a:gd name="T58" fmla="*/ 12949 w 12960"/>
              <a:gd name="T59" fmla="*/ 755 h 840"/>
              <a:gd name="T60" fmla="*/ 12933 w 12960"/>
              <a:gd name="T61" fmla="*/ 783 h 840"/>
              <a:gd name="T62" fmla="*/ 12911 w 12960"/>
              <a:gd name="T63" fmla="*/ 806 h 840"/>
              <a:gd name="T64" fmla="*/ 12884 w 12960"/>
              <a:gd name="T65" fmla="*/ 824 h 840"/>
              <a:gd name="T66" fmla="*/ 12854 w 12960"/>
              <a:gd name="T67" fmla="*/ 836 h 840"/>
              <a:gd name="T68" fmla="*/ 12820 w 12960"/>
              <a:gd name="T69" fmla="*/ 840 h 840"/>
              <a:gd name="T70" fmla="*/ 11096 w 12960"/>
              <a:gd name="T71" fmla="*/ 840 h 840"/>
              <a:gd name="T72" fmla="*/ 9056 w 12960"/>
              <a:gd name="T73" fmla="*/ 840 h 840"/>
              <a:gd name="T74" fmla="*/ 7444 w 12960"/>
              <a:gd name="T75" fmla="*/ 840 h 840"/>
              <a:gd name="T76" fmla="*/ 6003 w 12960"/>
              <a:gd name="T77" fmla="*/ 840 h 840"/>
              <a:gd name="T78" fmla="*/ 4477 w 12960"/>
              <a:gd name="T79" fmla="*/ 840 h 840"/>
              <a:gd name="T80" fmla="*/ 2608 w 12960"/>
              <a:gd name="T81" fmla="*/ 840 h 840"/>
              <a:gd name="T82" fmla="*/ 140 w 12960"/>
              <a:gd name="T83" fmla="*/ 840 h 840"/>
              <a:gd name="T84" fmla="*/ 117 w 12960"/>
              <a:gd name="T85" fmla="*/ 838 h 840"/>
              <a:gd name="T86" fmla="*/ 86 w 12960"/>
              <a:gd name="T87" fmla="*/ 829 h 840"/>
              <a:gd name="T88" fmla="*/ 57 w 12960"/>
              <a:gd name="T89" fmla="*/ 813 h 840"/>
              <a:gd name="T90" fmla="*/ 34 w 12960"/>
              <a:gd name="T91" fmla="*/ 791 h 840"/>
              <a:gd name="T92" fmla="*/ 16 w 12960"/>
              <a:gd name="T93" fmla="*/ 764 h 840"/>
              <a:gd name="T94" fmla="*/ 4 w 12960"/>
              <a:gd name="T95" fmla="*/ 734 h 840"/>
              <a:gd name="T96" fmla="*/ 0 w 12960"/>
              <a:gd name="T97" fmla="*/ 700 h 840"/>
              <a:gd name="T98" fmla="*/ 0 w 12960"/>
              <a:gd name="T99" fmla="*/ 624 h 840"/>
              <a:gd name="T100" fmla="*/ 0 w 12960"/>
              <a:gd name="T101" fmla="*/ 534 h 840"/>
              <a:gd name="T102" fmla="*/ 0 w 12960"/>
              <a:gd name="T103" fmla="*/ 463 h 840"/>
              <a:gd name="T104" fmla="*/ 0 w 12960"/>
              <a:gd name="T105" fmla="*/ 399 h 840"/>
              <a:gd name="T106" fmla="*/ 0 w 12960"/>
              <a:gd name="T107" fmla="*/ 332 h 840"/>
              <a:gd name="T108" fmla="*/ 0 w 12960"/>
              <a:gd name="T109" fmla="*/ 249 h 840"/>
              <a:gd name="T110" fmla="*/ 0 w 12960"/>
              <a:gd name="T111" fmla="*/ 1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960" h="840">
                <a:moveTo>
                  <a:pt x="0" y="140"/>
                </a:moveTo>
                <a:lnTo>
                  <a:pt x="0" y="129"/>
                </a:lnTo>
                <a:lnTo>
                  <a:pt x="2" y="117"/>
                </a:lnTo>
                <a:lnTo>
                  <a:pt x="4" y="106"/>
                </a:lnTo>
                <a:lnTo>
                  <a:pt x="7" y="96"/>
                </a:lnTo>
                <a:lnTo>
                  <a:pt x="11" y="85"/>
                </a:lnTo>
                <a:lnTo>
                  <a:pt x="16" y="76"/>
                </a:lnTo>
                <a:lnTo>
                  <a:pt x="21" y="66"/>
                </a:lnTo>
                <a:lnTo>
                  <a:pt x="27" y="57"/>
                </a:lnTo>
                <a:lnTo>
                  <a:pt x="34" y="49"/>
                </a:lnTo>
                <a:lnTo>
                  <a:pt x="41" y="41"/>
                </a:lnTo>
                <a:lnTo>
                  <a:pt x="49" y="34"/>
                </a:lnTo>
                <a:lnTo>
                  <a:pt x="57" y="27"/>
                </a:lnTo>
                <a:lnTo>
                  <a:pt x="66" y="21"/>
                </a:lnTo>
                <a:lnTo>
                  <a:pt x="76" y="16"/>
                </a:lnTo>
                <a:lnTo>
                  <a:pt x="86" y="11"/>
                </a:lnTo>
                <a:lnTo>
                  <a:pt x="96" y="7"/>
                </a:lnTo>
                <a:lnTo>
                  <a:pt x="106" y="4"/>
                </a:lnTo>
                <a:lnTo>
                  <a:pt x="117" y="2"/>
                </a:lnTo>
                <a:lnTo>
                  <a:pt x="129" y="0"/>
                </a:lnTo>
                <a:lnTo>
                  <a:pt x="140" y="0"/>
                </a:lnTo>
                <a:lnTo>
                  <a:pt x="1045" y="0"/>
                </a:lnTo>
                <a:lnTo>
                  <a:pt x="1864" y="0"/>
                </a:lnTo>
                <a:lnTo>
                  <a:pt x="2608" y="0"/>
                </a:lnTo>
                <a:lnTo>
                  <a:pt x="3285" y="0"/>
                </a:lnTo>
                <a:lnTo>
                  <a:pt x="3904" y="0"/>
                </a:lnTo>
                <a:lnTo>
                  <a:pt x="4477" y="0"/>
                </a:lnTo>
                <a:lnTo>
                  <a:pt x="5011" y="0"/>
                </a:lnTo>
                <a:lnTo>
                  <a:pt x="5516" y="0"/>
                </a:lnTo>
                <a:lnTo>
                  <a:pt x="6003" y="0"/>
                </a:lnTo>
                <a:lnTo>
                  <a:pt x="6480" y="0"/>
                </a:lnTo>
                <a:lnTo>
                  <a:pt x="6957" y="0"/>
                </a:lnTo>
                <a:lnTo>
                  <a:pt x="7444" y="0"/>
                </a:lnTo>
                <a:lnTo>
                  <a:pt x="7949" y="0"/>
                </a:lnTo>
                <a:lnTo>
                  <a:pt x="8483" y="0"/>
                </a:lnTo>
                <a:lnTo>
                  <a:pt x="9056" y="0"/>
                </a:lnTo>
                <a:lnTo>
                  <a:pt x="9675" y="0"/>
                </a:lnTo>
                <a:lnTo>
                  <a:pt x="10352" y="0"/>
                </a:lnTo>
                <a:lnTo>
                  <a:pt x="11096" y="0"/>
                </a:lnTo>
                <a:lnTo>
                  <a:pt x="11915" y="0"/>
                </a:lnTo>
                <a:lnTo>
                  <a:pt x="12820" y="0"/>
                </a:lnTo>
                <a:lnTo>
                  <a:pt x="12831" y="0"/>
                </a:lnTo>
                <a:lnTo>
                  <a:pt x="12843" y="2"/>
                </a:lnTo>
                <a:lnTo>
                  <a:pt x="12854" y="4"/>
                </a:lnTo>
                <a:lnTo>
                  <a:pt x="12864" y="7"/>
                </a:lnTo>
                <a:lnTo>
                  <a:pt x="12875" y="11"/>
                </a:lnTo>
                <a:lnTo>
                  <a:pt x="12884" y="16"/>
                </a:lnTo>
                <a:lnTo>
                  <a:pt x="12894" y="21"/>
                </a:lnTo>
                <a:lnTo>
                  <a:pt x="12903" y="27"/>
                </a:lnTo>
                <a:lnTo>
                  <a:pt x="12911" y="34"/>
                </a:lnTo>
                <a:lnTo>
                  <a:pt x="12919" y="41"/>
                </a:lnTo>
                <a:lnTo>
                  <a:pt x="12926" y="49"/>
                </a:lnTo>
                <a:lnTo>
                  <a:pt x="12933" y="57"/>
                </a:lnTo>
                <a:lnTo>
                  <a:pt x="12939" y="66"/>
                </a:lnTo>
                <a:lnTo>
                  <a:pt x="12944" y="76"/>
                </a:lnTo>
                <a:lnTo>
                  <a:pt x="12949" y="85"/>
                </a:lnTo>
                <a:lnTo>
                  <a:pt x="12953" y="96"/>
                </a:lnTo>
                <a:lnTo>
                  <a:pt x="12956" y="106"/>
                </a:lnTo>
                <a:lnTo>
                  <a:pt x="12958" y="117"/>
                </a:lnTo>
                <a:lnTo>
                  <a:pt x="12960" y="129"/>
                </a:lnTo>
                <a:lnTo>
                  <a:pt x="12960" y="140"/>
                </a:lnTo>
                <a:lnTo>
                  <a:pt x="12960" y="180"/>
                </a:lnTo>
                <a:lnTo>
                  <a:pt x="12960" y="216"/>
                </a:lnTo>
                <a:lnTo>
                  <a:pt x="12960" y="249"/>
                </a:lnTo>
                <a:lnTo>
                  <a:pt x="12960" y="279"/>
                </a:lnTo>
                <a:lnTo>
                  <a:pt x="12960" y="306"/>
                </a:lnTo>
                <a:lnTo>
                  <a:pt x="12960" y="332"/>
                </a:lnTo>
                <a:lnTo>
                  <a:pt x="12960" y="355"/>
                </a:lnTo>
                <a:lnTo>
                  <a:pt x="12960" y="377"/>
                </a:lnTo>
                <a:lnTo>
                  <a:pt x="12960" y="399"/>
                </a:lnTo>
                <a:lnTo>
                  <a:pt x="12960" y="420"/>
                </a:lnTo>
                <a:lnTo>
                  <a:pt x="12960" y="441"/>
                </a:lnTo>
                <a:lnTo>
                  <a:pt x="12960" y="463"/>
                </a:lnTo>
                <a:lnTo>
                  <a:pt x="12960" y="485"/>
                </a:lnTo>
                <a:lnTo>
                  <a:pt x="12960" y="508"/>
                </a:lnTo>
                <a:lnTo>
                  <a:pt x="12960" y="534"/>
                </a:lnTo>
                <a:lnTo>
                  <a:pt x="12960" y="561"/>
                </a:lnTo>
                <a:lnTo>
                  <a:pt x="12960" y="591"/>
                </a:lnTo>
                <a:lnTo>
                  <a:pt x="12960" y="624"/>
                </a:lnTo>
                <a:lnTo>
                  <a:pt x="12960" y="660"/>
                </a:lnTo>
                <a:lnTo>
                  <a:pt x="12960" y="700"/>
                </a:lnTo>
                <a:lnTo>
                  <a:pt x="12960" y="711"/>
                </a:lnTo>
                <a:lnTo>
                  <a:pt x="12958" y="723"/>
                </a:lnTo>
                <a:lnTo>
                  <a:pt x="12956" y="734"/>
                </a:lnTo>
                <a:lnTo>
                  <a:pt x="12953" y="744"/>
                </a:lnTo>
                <a:lnTo>
                  <a:pt x="12949" y="755"/>
                </a:lnTo>
                <a:lnTo>
                  <a:pt x="12944" y="764"/>
                </a:lnTo>
                <a:lnTo>
                  <a:pt x="12939" y="774"/>
                </a:lnTo>
                <a:lnTo>
                  <a:pt x="12933" y="783"/>
                </a:lnTo>
                <a:lnTo>
                  <a:pt x="12926" y="791"/>
                </a:lnTo>
                <a:lnTo>
                  <a:pt x="12919" y="799"/>
                </a:lnTo>
                <a:lnTo>
                  <a:pt x="12911" y="806"/>
                </a:lnTo>
                <a:lnTo>
                  <a:pt x="12903" y="813"/>
                </a:lnTo>
                <a:lnTo>
                  <a:pt x="12894" y="819"/>
                </a:lnTo>
                <a:lnTo>
                  <a:pt x="12884" y="824"/>
                </a:lnTo>
                <a:lnTo>
                  <a:pt x="12875" y="829"/>
                </a:lnTo>
                <a:lnTo>
                  <a:pt x="12864" y="833"/>
                </a:lnTo>
                <a:lnTo>
                  <a:pt x="12854" y="836"/>
                </a:lnTo>
                <a:lnTo>
                  <a:pt x="12843" y="838"/>
                </a:lnTo>
                <a:lnTo>
                  <a:pt x="12831" y="840"/>
                </a:lnTo>
                <a:lnTo>
                  <a:pt x="12820" y="840"/>
                </a:lnTo>
                <a:lnTo>
                  <a:pt x="11915" y="840"/>
                </a:lnTo>
                <a:lnTo>
                  <a:pt x="11096" y="840"/>
                </a:lnTo>
                <a:lnTo>
                  <a:pt x="10352" y="840"/>
                </a:lnTo>
                <a:lnTo>
                  <a:pt x="9675" y="840"/>
                </a:lnTo>
                <a:lnTo>
                  <a:pt x="9056" y="840"/>
                </a:lnTo>
                <a:lnTo>
                  <a:pt x="8483" y="840"/>
                </a:lnTo>
                <a:lnTo>
                  <a:pt x="7949" y="840"/>
                </a:lnTo>
                <a:lnTo>
                  <a:pt x="7444" y="840"/>
                </a:lnTo>
                <a:lnTo>
                  <a:pt x="6957" y="840"/>
                </a:lnTo>
                <a:lnTo>
                  <a:pt x="6480" y="840"/>
                </a:lnTo>
                <a:lnTo>
                  <a:pt x="6003" y="840"/>
                </a:lnTo>
                <a:lnTo>
                  <a:pt x="5516" y="840"/>
                </a:lnTo>
                <a:lnTo>
                  <a:pt x="5011" y="840"/>
                </a:lnTo>
                <a:lnTo>
                  <a:pt x="4477" y="840"/>
                </a:lnTo>
                <a:lnTo>
                  <a:pt x="3904" y="840"/>
                </a:lnTo>
                <a:lnTo>
                  <a:pt x="3285" y="840"/>
                </a:lnTo>
                <a:lnTo>
                  <a:pt x="2608" y="840"/>
                </a:lnTo>
                <a:lnTo>
                  <a:pt x="1864" y="840"/>
                </a:lnTo>
                <a:lnTo>
                  <a:pt x="1045" y="840"/>
                </a:lnTo>
                <a:lnTo>
                  <a:pt x="140" y="840"/>
                </a:lnTo>
                <a:lnTo>
                  <a:pt x="129" y="840"/>
                </a:lnTo>
                <a:lnTo>
                  <a:pt x="117" y="838"/>
                </a:lnTo>
                <a:lnTo>
                  <a:pt x="106" y="836"/>
                </a:lnTo>
                <a:lnTo>
                  <a:pt x="96" y="833"/>
                </a:lnTo>
                <a:lnTo>
                  <a:pt x="86" y="829"/>
                </a:lnTo>
                <a:lnTo>
                  <a:pt x="76" y="824"/>
                </a:lnTo>
                <a:lnTo>
                  <a:pt x="66" y="819"/>
                </a:lnTo>
                <a:lnTo>
                  <a:pt x="57" y="813"/>
                </a:lnTo>
                <a:lnTo>
                  <a:pt x="49" y="806"/>
                </a:lnTo>
                <a:lnTo>
                  <a:pt x="41" y="799"/>
                </a:lnTo>
                <a:lnTo>
                  <a:pt x="34" y="791"/>
                </a:lnTo>
                <a:lnTo>
                  <a:pt x="27" y="783"/>
                </a:lnTo>
                <a:lnTo>
                  <a:pt x="21" y="774"/>
                </a:lnTo>
                <a:lnTo>
                  <a:pt x="16" y="764"/>
                </a:lnTo>
                <a:lnTo>
                  <a:pt x="11" y="755"/>
                </a:lnTo>
                <a:lnTo>
                  <a:pt x="7" y="744"/>
                </a:lnTo>
                <a:lnTo>
                  <a:pt x="4" y="734"/>
                </a:lnTo>
                <a:lnTo>
                  <a:pt x="2" y="723"/>
                </a:lnTo>
                <a:lnTo>
                  <a:pt x="0" y="711"/>
                </a:lnTo>
                <a:lnTo>
                  <a:pt x="0" y="700"/>
                </a:lnTo>
                <a:lnTo>
                  <a:pt x="0" y="660"/>
                </a:lnTo>
                <a:lnTo>
                  <a:pt x="0" y="624"/>
                </a:lnTo>
                <a:lnTo>
                  <a:pt x="0" y="591"/>
                </a:lnTo>
                <a:lnTo>
                  <a:pt x="0" y="561"/>
                </a:lnTo>
                <a:lnTo>
                  <a:pt x="0" y="534"/>
                </a:lnTo>
                <a:lnTo>
                  <a:pt x="0" y="508"/>
                </a:lnTo>
                <a:lnTo>
                  <a:pt x="0" y="485"/>
                </a:lnTo>
                <a:lnTo>
                  <a:pt x="0" y="463"/>
                </a:lnTo>
                <a:lnTo>
                  <a:pt x="0" y="441"/>
                </a:lnTo>
                <a:lnTo>
                  <a:pt x="0" y="420"/>
                </a:lnTo>
                <a:lnTo>
                  <a:pt x="0" y="399"/>
                </a:lnTo>
                <a:lnTo>
                  <a:pt x="0" y="377"/>
                </a:lnTo>
                <a:lnTo>
                  <a:pt x="0" y="355"/>
                </a:lnTo>
                <a:lnTo>
                  <a:pt x="0" y="332"/>
                </a:lnTo>
                <a:lnTo>
                  <a:pt x="0" y="306"/>
                </a:lnTo>
                <a:lnTo>
                  <a:pt x="0" y="279"/>
                </a:lnTo>
                <a:lnTo>
                  <a:pt x="0" y="249"/>
                </a:lnTo>
                <a:lnTo>
                  <a:pt x="0" y="216"/>
                </a:lnTo>
                <a:lnTo>
                  <a:pt x="0" y="180"/>
                </a:lnTo>
                <a:lnTo>
                  <a:pt x="0" y="14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821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76300" y="18161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52282" y="1100570"/>
            <a:ext cx="688041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/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</a:b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Konsep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Lingkup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Komunikasi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Pengertian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Definisi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Fungsi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Tujuan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Komunikasi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Proses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Komunikasi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Model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Komunikasi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Media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Komunikasi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Komunikasi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Massa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315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3268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3725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236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96788"/>
            <a:ext cx="9905999" cy="5230906"/>
          </a:xfrm>
        </p:spPr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masyarakat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kecil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orang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r>
              <a:rPr lang="en-US" dirty="0"/>
              <a:t> </a:t>
            </a:r>
            <a:r>
              <a:rPr lang="en-US" dirty="0" err="1" smtClean="0"/>
              <a:t>berdekatan</a:t>
            </a:r>
            <a:r>
              <a:rPr lang="en-US" dirty="0" smtClean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satu</a:t>
            </a:r>
            <a:r>
              <a:rPr lang="en-US" dirty="0">
                <a:solidFill>
                  <a:srgbClr val="FFFF00"/>
                </a:solidFill>
              </a:rPr>
              <a:t> unit </a:t>
            </a:r>
            <a:r>
              <a:rPr lang="en-US" dirty="0" err="1">
                <a:solidFill>
                  <a:srgbClr val="FFFF00"/>
                </a:solidFill>
              </a:rPr>
              <a:t>politik</a:t>
            </a:r>
            <a:r>
              <a:rPr lang="en-US" dirty="0" smtClean="0"/>
              <a:t>.</a:t>
            </a:r>
          </a:p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media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kompleksnya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, </a:t>
            </a:r>
            <a:r>
              <a:rPr lang="en-US" dirty="0" err="1" smtClean="0"/>
              <a:t>maka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masalah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semua</a:t>
            </a:r>
            <a:r>
              <a:rPr lang="en-US" dirty="0">
                <a:solidFill>
                  <a:srgbClr val="FFFF00"/>
                </a:solidFill>
              </a:rPr>
              <a:t> orang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821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76300" y="13589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52282" y="108248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268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3725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86" y="-318185"/>
            <a:ext cx="9905998" cy="1478570"/>
          </a:xfrm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086" y="758283"/>
            <a:ext cx="10794381" cy="584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proses </a:t>
            </a:r>
            <a:r>
              <a:rPr lang="en-US" b="1" dirty="0" err="1"/>
              <a:t>memberi</a:t>
            </a:r>
            <a:r>
              <a:rPr lang="en-US" b="1" dirty="0"/>
              <a:t>,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bertukar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, </a:t>
            </a:r>
            <a:r>
              <a:rPr lang="en-US" b="1" dirty="0" err="1"/>
              <a:t>pendapat</a:t>
            </a:r>
            <a:r>
              <a:rPr lang="en-US" b="1" dirty="0"/>
              <a:t>, </a:t>
            </a:r>
            <a:r>
              <a:rPr lang="en-US" b="1" dirty="0" err="1"/>
              <a:t>perasaan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ide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perkataan</a:t>
            </a:r>
            <a:r>
              <a:rPr lang="en-US" b="1" dirty="0"/>
              <a:t>, </a:t>
            </a:r>
            <a:r>
              <a:rPr lang="en-US" b="1" dirty="0" err="1"/>
              <a:t>tulisan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alat-alat</a:t>
            </a:r>
            <a:r>
              <a:rPr lang="en-US" b="1" dirty="0"/>
              <a:t> </a:t>
            </a:r>
            <a:r>
              <a:rPr lang="en-US" b="1" dirty="0" err="1"/>
              <a:t>peraga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kombinasi</a:t>
            </a:r>
            <a:r>
              <a:rPr lang="en-US" b="1" dirty="0"/>
              <a:t> </a:t>
            </a:r>
            <a:r>
              <a:rPr lang="en-US" b="1" dirty="0" err="1" smtClean="0"/>
              <a:t>ketiganya</a:t>
            </a:r>
            <a:r>
              <a:rPr lang="en-US" b="1" dirty="0" smtClean="0"/>
              <a:t>.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menyampaikan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efisien</a:t>
            </a:r>
            <a:r>
              <a:rPr lang="en-US" b="1" dirty="0"/>
              <a:t>,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jelas</a:t>
            </a:r>
            <a:r>
              <a:rPr lang="en-US" b="1" dirty="0"/>
              <a:t>, </a:t>
            </a:r>
            <a:r>
              <a:rPr lang="en-US" b="1" dirty="0" err="1"/>
              <a:t>benar</a:t>
            </a:r>
            <a:r>
              <a:rPr lang="en-US" b="1" dirty="0"/>
              <a:t>, </a:t>
            </a:r>
            <a:r>
              <a:rPr lang="en-US" b="1" dirty="0" err="1"/>
              <a:t>penuh</a:t>
            </a:r>
            <a:r>
              <a:rPr lang="en-US" b="1" dirty="0"/>
              <a:t> </a:t>
            </a:r>
            <a:r>
              <a:rPr lang="en-US" b="1" dirty="0" err="1"/>
              <a:t>pertimbangan</a:t>
            </a:r>
            <a:r>
              <a:rPr lang="en-US" b="1" dirty="0"/>
              <a:t>, </a:t>
            </a:r>
            <a:r>
              <a:rPr lang="en-US" b="1" dirty="0" err="1"/>
              <a:t>lengkap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singkat</a:t>
            </a:r>
            <a:r>
              <a:rPr lang="en-US" b="1" dirty="0"/>
              <a:t>. </a:t>
            </a:r>
            <a:r>
              <a:rPr lang="en-US" b="1" dirty="0" err="1"/>
              <a:t>Selain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,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diperhatikan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5 W &amp; 1H </a:t>
            </a:r>
          </a:p>
        </p:txBody>
      </p:sp>
    </p:spTree>
    <p:extLst>
      <p:ext uri="{BB962C8B-B14F-4D97-AF65-F5344CB8AC3E}">
        <p14:creationId xmlns:p14="http://schemas.microsoft.com/office/powerpoint/2010/main" val="7409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380" y="557561"/>
            <a:ext cx="10133011" cy="530054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Whom, Who, What, When, Where, and </a:t>
            </a:r>
            <a:r>
              <a:rPr lang="en-US" b="1" i="1" dirty="0" smtClean="0"/>
              <a:t>How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1. Whom: </a:t>
            </a:r>
            <a:r>
              <a:rPr lang="en-US" b="1" dirty="0" err="1"/>
              <a:t>Siapa</a:t>
            </a:r>
            <a:r>
              <a:rPr lang="en-US" b="1" dirty="0"/>
              <a:t> yang </a:t>
            </a:r>
            <a:r>
              <a:rPr lang="en-US" b="1" dirty="0" err="1"/>
              <a:t>diajak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nn-NO" b="1" dirty="0"/>
              <a:t>2. Who: Siapa yang akan mengomunikasikan. </a:t>
            </a:r>
          </a:p>
          <a:p>
            <a:pPr marL="0" indent="0">
              <a:buNone/>
            </a:pPr>
            <a:r>
              <a:rPr lang="en-US" b="1" dirty="0"/>
              <a:t>3. What: </a:t>
            </a: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dikomunikasikan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4. When: </a:t>
            </a:r>
            <a:r>
              <a:rPr lang="en-US" b="1" dirty="0" err="1"/>
              <a:t>Kapan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b="1" dirty="0"/>
              <a:t>5. Where: Di </a:t>
            </a:r>
            <a:r>
              <a:rPr lang="en-US" b="1" dirty="0" err="1"/>
              <a:t>mana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mengomunikasikan</a:t>
            </a:r>
            <a:r>
              <a:rPr lang="en-US" b="1" dirty="0"/>
              <a:t> </a:t>
            </a:r>
            <a:r>
              <a:rPr lang="en-US" b="1" dirty="0" err="1"/>
              <a:t>pesan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b="1" dirty="0"/>
              <a:t>6. How: </a:t>
            </a:r>
            <a:r>
              <a:rPr lang="en-US" b="1" dirty="0" err="1"/>
              <a:t>Bahasa</a:t>
            </a:r>
            <a:r>
              <a:rPr lang="en-US" b="1" dirty="0"/>
              <a:t>, media, </a:t>
            </a:r>
            <a:r>
              <a:rPr lang="en-US" b="1" dirty="0" err="1"/>
              <a:t>teknik</a:t>
            </a:r>
            <a:r>
              <a:rPr lang="en-US" b="1" dirty="0"/>
              <a:t>, </a:t>
            </a:r>
            <a:r>
              <a:rPr lang="en-US" b="1" i="1" dirty="0"/>
              <a:t>style </a:t>
            </a:r>
            <a:r>
              <a:rPr lang="en-US" b="1" dirty="0"/>
              <a:t>yang </a:t>
            </a:r>
            <a:r>
              <a:rPr lang="en-US" b="1" dirty="0" err="1"/>
              <a:t>dipakai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berkomunikasi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03" t="22954" r="21655" b="8605"/>
          <a:stretch/>
        </p:blipFill>
        <p:spPr>
          <a:xfrm>
            <a:off x="10394" y="0"/>
            <a:ext cx="121816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013" y="1981235"/>
            <a:ext cx="172122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Bentuk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spesifikasi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kelompok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0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19" t="24191" r="25071" b="12023"/>
          <a:stretch/>
        </p:blipFill>
        <p:spPr>
          <a:xfrm>
            <a:off x="282388" y="-3668"/>
            <a:ext cx="11443447" cy="67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97</TotalTime>
  <Words>431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Trebuchet MS</vt:lpstr>
      <vt:lpstr>Tw Cen MT</vt:lpstr>
      <vt:lpstr>Wingdings</vt:lpstr>
      <vt:lpstr>Circuit</vt:lpstr>
      <vt:lpstr>PERAN TEKNIK PRESENTASI DAN KOMUNIKASI</vt:lpstr>
      <vt:lpstr>PowerPoint Presentation</vt:lpstr>
      <vt:lpstr>PowerPoint Presentation</vt:lpstr>
      <vt:lpstr>PowerPoint Presentation</vt:lpstr>
      <vt:lpstr>Konsep Komunikasi </vt:lpstr>
      <vt:lpstr>Komunikasi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Prensentasi </vt:lpstr>
      <vt:lpstr>Pelaksanaan prensentasi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TEKNIK PRESENTASI DAN KOMUNIKASI</dc:title>
  <dc:creator>Hp</dc:creator>
  <cp:lastModifiedBy>Hp</cp:lastModifiedBy>
  <cp:revision>10</cp:revision>
  <dcterms:created xsi:type="dcterms:W3CDTF">2019-03-29T07:16:11Z</dcterms:created>
  <dcterms:modified xsi:type="dcterms:W3CDTF">2019-04-02T03:50:12Z</dcterms:modified>
</cp:coreProperties>
</file>