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 varScale="1">
        <p:scale>
          <a:sx n="37" d="100"/>
          <a:sy n="37" d="100"/>
        </p:scale>
        <p:origin x="84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2665" y="3837169"/>
            <a:ext cx="2852330" cy="73483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Surya </a:t>
            </a:r>
            <a:r>
              <a:rPr lang="en-US" dirty="0" err="1" smtClean="0">
                <a:solidFill>
                  <a:schemeClr val="tx1"/>
                </a:solidFill>
              </a:rPr>
              <a:t>kurniawan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28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53098"/>
            <a:ext cx="9905999" cy="3541714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Curtis B and all (1992)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 smtClean="0"/>
              <a:t>berorientasi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proposal, yang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/>
              <a:t>khalayak</a:t>
            </a:r>
            <a:r>
              <a:rPr lang="en-US" dirty="0"/>
              <a:t> yang </a:t>
            </a:r>
            <a:r>
              <a:rPr lang="en-US" dirty="0" err="1"/>
              <a:t>relatife</a:t>
            </a:r>
            <a:r>
              <a:rPr lang="en-US" dirty="0"/>
              <a:t> </a:t>
            </a:r>
            <a:r>
              <a:rPr lang="en-US" dirty="0" err="1"/>
              <a:t>homogen</a:t>
            </a:r>
            <a:r>
              <a:rPr lang="en-US" dirty="0"/>
              <a:t> (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 smtClean="0"/>
              <a:t>persamaan</a:t>
            </a:r>
            <a:r>
              <a:rPr lang="en-US" dirty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/>
              <a:t>perbedaanya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.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mempengaruhi</a:t>
            </a:r>
            <a:r>
              <a:rPr lang="en-US" dirty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bantu multimedia </a:t>
            </a:r>
            <a:r>
              <a:rPr lang="en-US" dirty="0" err="1" smtClean="0"/>
              <a:t>digunakan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mode </a:t>
            </a:r>
            <a:r>
              <a:rPr lang="en-US" dirty="0" err="1"/>
              <a:t>penyampaian</a:t>
            </a:r>
            <a:r>
              <a:rPr lang="en-US" dirty="0"/>
              <a:t> yang </a:t>
            </a:r>
            <a:r>
              <a:rPr lang="en-US" dirty="0" err="1"/>
              <a:t>interaktif</a:t>
            </a:r>
            <a:r>
              <a:rPr lang="en-US" dirty="0"/>
              <a:t> (</a:t>
            </a:r>
            <a:r>
              <a:rPr lang="en-US" dirty="0" err="1" smtClean="0"/>
              <a:t>yaitusumber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verbal).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0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035" y="1517967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“</a:t>
            </a:r>
            <a:r>
              <a:rPr lang="en-US" sz="3600" dirty="0" err="1" smtClean="0"/>
              <a:t>Presentasi</a:t>
            </a:r>
            <a:r>
              <a:rPr lang="en-US" sz="3600" dirty="0"/>
              <a:t>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/>
              <a:t> </a:t>
            </a:r>
            <a:r>
              <a:rPr lang="en-US" sz="3600" dirty="0" err="1" smtClean="0"/>
              <a:t>Menjelaskan</a:t>
            </a:r>
            <a:r>
              <a:rPr lang="en-US" sz="3600" dirty="0" smtClean="0"/>
              <a:t> ide, </a:t>
            </a:r>
            <a:r>
              <a:rPr lang="en-US" sz="3600" dirty="0" err="1" smtClean="0"/>
              <a:t>rencana</a:t>
            </a:r>
            <a:r>
              <a:rPr lang="en-US" sz="3600" dirty="0" smtClean="0"/>
              <a:t>, </a:t>
            </a:r>
            <a:r>
              <a:rPr lang="en-US" sz="3600" dirty="0" err="1" smtClean="0"/>
              <a:t>pelaksanaan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hasil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kegiatan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lisan</a:t>
            </a:r>
            <a:r>
              <a:rPr lang="en-US" sz="3600" dirty="0"/>
              <a:t>. </a:t>
            </a:r>
            <a:r>
              <a:rPr lang="en-US" sz="3600" dirty="0" err="1" smtClean="0"/>
              <a:t>Semakin</a:t>
            </a:r>
            <a:r>
              <a:rPr lang="en-US" sz="3600" dirty="0"/>
              <a:t> </a:t>
            </a:r>
            <a:r>
              <a:rPr lang="en-US" sz="3600" dirty="0" err="1" smtClean="0"/>
              <a:t>menarik</a:t>
            </a:r>
            <a:r>
              <a:rPr lang="en-US" sz="3600" dirty="0" smtClean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presentasi</a:t>
            </a:r>
            <a:r>
              <a:rPr lang="en-US" sz="3600" dirty="0"/>
              <a:t>, </a:t>
            </a:r>
            <a:r>
              <a:rPr lang="en-US" sz="3600" dirty="0" err="1"/>
              <a:t>semakin</a:t>
            </a:r>
            <a:r>
              <a:rPr lang="en-US" sz="3600" dirty="0"/>
              <a:t> </a:t>
            </a:r>
            <a:r>
              <a:rPr lang="en-US" sz="3600" dirty="0" err="1"/>
              <a:t>mudah</a:t>
            </a:r>
            <a:r>
              <a:rPr lang="en-US" sz="3600" i="1" dirty="0"/>
              <a:t> audience</a:t>
            </a:r>
            <a:r>
              <a:rPr lang="en-US" sz="3600" dirty="0"/>
              <a:t> </a:t>
            </a:r>
            <a:r>
              <a:rPr lang="en-US" sz="3600" dirty="0" err="1" smtClean="0"/>
              <a:t>memahami</a:t>
            </a:r>
            <a:r>
              <a:rPr lang="en-US" sz="3600" dirty="0"/>
              <a:t> </a:t>
            </a:r>
            <a:r>
              <a:rPr lang="en-US" sz="3600" dirty="0" err="1" smtClean="0"/>
              <a:t>penjelasan</a:t>
            </a:r>
            <a:r>
              <a:rPr lang="en-US" sz="3600" dirty="0" smtClean="0"/>
              <a:t> </a:t>
            </a:r>
            <a:r>
              <a:rPr lang="en-US" sz="3600" dirty="0" err="1"/>
              <a:t>pemapar</a:t>
            </a:r>
            <a:r>
              <a:rPr lang="en-US" sz="3600" dirty="0"/>
              <a:t>”.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7" y="1071154"/>
            <a:ext cx="9871754" cy="47200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</a:t>
            </a:r>
            <a:r>
              <a:rPr lang="en-US" dirty="0" err="1" smtClean="0"/>
              <a:t>enurut</a:t>
            </a:r>
            <a:r>
              <a:rPr lang="en-US" dirty="0" smtClean="0"/>
              <a:t> </a:t>
            </a:r>
            <a:r>
              <a:rPr lang="en-US" dirty="0" err="1"/>
              <a:t>Djoko</a:t>
            </a:r>
            <a:r>
              <a:rPr lang="en-US" dirty="0"/>
              <a:t> </a:t>
            </a:r>
            <a:r>
              <a:rPr lang="en-US" dirty="0" err="1"/>
              <a:t>Purwanto</a:t>
            </a:r>
            <a:r>
              <a:rPr lang="en-US" dirty="0"/>
              <a:t> (2003:247),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en-US" dirty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 err="1"/>
              <a:t>Menginformasikan</a:t>
            </a:r>
            <a:r>
              <a:rPr lang="en-US" dirty="0"/>
              <a:t> </a:t>
            </a:r>
            <a:r>
              <a:rPr lang="en-US" dirty="0" err="1"/>
              <a:t>pesan-pesan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audiens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/>
              <a:t>Menghibur</a:t>
            </a:r>
            <a:r>
              <a:rPr lang="en-US" dirty="0"/>
              <a:t> </a:t>
            </a:r>
            <a:r>
              <a:rPr lang="en-US" dirty="0" err="1"/>
              <a:t>audiens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/>
              <a:t>Menyentuh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audiens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4.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audiens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753" y="147871"/>
            <a:ext cx="4936658" cy="79342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Keterampilan</a:t>
            </a:r>
            <a:r>
              <a:rPr lang="en-US" sz="2400" b="1" dirty="0" smtClean="0"/>
              <a:t> </a:t>
            </a:r>
            <a:r>
              <a:rPr lang="en-US" sz="2400" b="1" dirty="0" err="1"/>
              <a:t>Teknik</a:t>
            </a:r>
            <a:r>
              <a:rPr lang="en-US" sz="2400" b="1" dirty="0"/>
              <a:t> </a:t>
            </a:r>
            <a:r>
              <a:rPr lang="en-US" sz="2400" b="1" dirty="0" err="1"/>
              <a:t>Presentasi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41294"/>
            <a:ext cx="9905999" cy="5720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Efektif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keuntungan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/>
              <a:t>b.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pribadi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c.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audiens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Dan  </a:t>
            </a:r>
            <a:r>
              <a:rPr lang="en-US" dirty="0" err="1" smtClean="0"/>
              <a:t>kelemahan</a:t>
            </a:r>
            <a:endParaRPr lang="en-US" dirty="0"/>
          </a:p>
          <a:p>
            <a:pPr marL="809625" indent="0">
              <a:buNone/>
            </a:pPr>
            <a:r>
              <a:rPr lang="en-US" dirty="0"/>
              <a:t>a. </a:t>
            </a:r>
            <a:r>
              <a:rPr lang="en-US" dirty="0" err="1"/>
              <a:t>Sulit</a:t>
            </a:r>
            <a:r>
              <a:rPr lang="en-US" dirty="0"/>
              <a:t> di-</a:t>
            </a:r>
            <a:r>
              <a:rPr lang="en-US" i="1" dirty="0"/>
              <a:t>review</a:t>
            </a:r>
            <a:endParaRPr lang="en-US" dirty="0"/>
          </a:p>
          <a:p>
            <a:pPr marL="809625" indent="0">
              <a:buNone/>
            </a:pPr>
            <a:r>
              <a:rPr lang="en-US" dirty="0"/>
              <a:t>b. Saran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diutarakan</a:t>
            </a:r>
            <a:endParaRPr lang="en-US" dirty="0"/>
          </a:p>
          <a:p>
            <a:pPr marL="809625" indent="0">
              <a:buNone/>
            </a:pPr>
            <a:r>
              <a:rPr lang="en-US" dirty="0"/>
              <a:t>c.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diatur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Presentasi</a:t>
            </a:r>
            <a:endParaRPr lang="en-US" dirty="0"/>
          </a:p>
          <a:p>
            <a:pPr marL="809625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7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406" y="522514"/>
            <a:ext cx="9924005" cy="5268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:</a:t>
            </a:r>
          </a:p>
          <a:p>
            <a:r>
              <a:rPr lang="en-US" dirty="0"/>
              <a:t>a. </a:t>
            </a:r>
            <a:r>
              <a:rPr lang="en-US" dirty="0" err="1"/>
              <a:t>Pesenter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4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presenter, </a:t>
            </a:r>
            <a:r>
              <a:rPr lang="en-US" dirty="0" err="1" smtClean="0"/>
              <a:t>yaitu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</a:t>
            </a:r>
            <a:r>
              <a:rPr lang="en-US" dirty="0"/>
              <a:t>)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 smtClean="0"/>
              <a:t>luas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	b</a:t>
            </a:r>
            <a:r>
              <a:rPr lang="en-US" dirty="0"/>
              <a:t>) </a:t>
            </a:r>
            <a:r>
              <a:rPr lang="en-US" dirty="0" err="1"/>
              <a:t>Ketulusan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presentasi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	  c</a:t>
            </a:r>
            <a:r>
              <a:rPr lang="en-US" dirty="0"/>
              <a:t>) </a:t>
            </a:r>
            <a:r>
              <a:rPr lang="en-US" dirty="0" err="1"/>
              <a:t>Semangat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	d</a:t>
            </a:r>
            <a:r>
              <a:rPr lang="en-US" dirty="0"/>
              <a:t>) </a:t>
            </a:r>
            <a:r>
              <a:rPr lang="en-US" dirty="0" err="1"/>
              <a:t>Praktik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51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70" y="365760"/>
            <a:ext cx="10368142" cy="5425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Materi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a</a:t>
            </a:r>
            <a:r>
              <a:rPr lang="en-US" dirty="0"/>
              <a:t>) </a:t>
            </a:r>
            <a:r>
              <a:rPr lang="en-US" dirty="0" err="1"/>
              <a:t>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b) </a:t>
            </a:r>
            <a:r>
              <a:rPr lang="en-US" dirty="0" err="1"/>
              <a:t>Pilihlah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,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audiens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) </a:t>
            </a:r>
            <a:r>
              <a:rPr lang="en-US" dirty="0" err="1"/>
              <a:t>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audiens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) </a:t>
            </a:r>
            <a:r>
              <a:rPr lang="en-US" dirty="0" err="1"/>
              <a:t>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situasi</a:t>
            </a:r>
            <a:endParaRPr lang="en-US" dirty="0"/>
          </a:p>
          <a:p>
            <a:pPr marL="287338" indent="-287338">
              <a:buNone/>
            </a:pPr>
            <a:r>
              <a:rPr lang="en-US" dirty="0" smtClean="0"/>
              <a:t>e</a:t>
            </a:r>
            <a:r>
              <a:rPr lang="en-US" dirty="0"/>
              <a:t>) </a:t>
            </a:r>
            <a:r>
              <a:rPr lang="en-US" dirty="0" err="1"/>
              <a:t>Penyampaiannya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materi</a:t>
            </a:r>
            <a:r>
              <a:rPr lang="en-US" dirty="0"/>
              <a:t> </a:t>
            </a:r>
            <a:r>
              <a:rPr lang="en-US" dirty="0" smtClean="0"/>
              <a:t>lain </a:t>
            </a:r>
            <a:r>
              <a:rPr lang="en-US" dirty="0"/>
              <a:t>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dibahas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94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898" y="731520"/>
            <a:ext cx="10289765" cy="5643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c. </a:t>
            </a:r>
            <a:r>
              <a:rPr lang="en-US" sz="2800" dirty="0" err="1"/>
              <a:t>Sarana</a:t>
            </a:r>
            <a:endParaRPr lang="en-US" sz="2800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/>
              <a:t>bantu </a:t>
            </a:r>
            <a:r>
              <a:rPr lang="en-US" dirty="0" err="1"/>
              <a:t>antara</a:t>
            </a:r>
            <a:r>
              <a:rPr lang="en-US" dirty="0"/>
              <a:t> lain</a:t>
            </a:r>
            <a:r>
              <a:rPr lang="en-US" dirty="0" smtClean="0"/>
              <a:t>:</a:t>
            </a:r>
            <a:endParaRPr lang="en-US" dirty="0"/>
          </a:p>
          <a:p>
            <a:pPr marL="1084263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 smtClean="0"/>
              <a:t>audiens</a:t>
            </a:r>
            <a:endParaRPr lang="en-US" dirty="0"/>
          </a:p>
          <a:p>
            <a:pPr marL="1084263" indent="-457200">
              <a:buFont typeface="+mj-lt"/>
              <a:buAutoNum type="arabicPeriod"/>
            </a:pP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 smtClean="0"/>
              <a:t>audiens</a:t>
            </a:r>
            <a:endParaRPr lang="en-US" dirty="0" smtClean="0"/>
          </a:p>
          <a:p>
            <a:pPr marL="1084263" indent="-457200">
              <a:buFont typeface="+mj-lt"/>
              <a:buAutoNum type="arabicPeriod"/>
            </a:pP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pengingatan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endParaRPr lang="en-US" dirty="0" smtClean="0"/>
          </a:p>
          <a:p>
            <a:pPr marL="1084263" indent="-457200">
              <a:buFont typeface="+mj-lt"/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hiburan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d. </a:t>
            </a:r>
            <a:r>
              <a:rPr lang="en-US" sz="2800" dirty="0" err="1" smtClean="0"/>
              <a:t>Audiens</a:t>
            </a:r>
            <a:endParaRPr lang="en-US" sz="2800" dirty="0"/>
          </a:p>
          <a:p>
            <a:pPr marL="0" indent="0">
              <a:buNone/>
            </a:pPr>
            <a:r>
              <a:rPr lang="en-US" dirty="0" smtClean="0"/>
              <a:t> Hal-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audiens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smtClean="0"/>
              <a:t>lain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/>
              <a:t>jumlah</a:t>
            </a:r>
            <a:r>
              <a:rPr lang="en-US" dirty="0"/>
              <a:t>, </a:t>
            </a:r>
            <a:r>
              <a:rPr lang="en-US" dirty="0" err="1"/>
              <a:t>usia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, agama</a:t>
            </a:r>
            <a:r>
              <a:rPr lang="en-US" dirty="0"/>
              <a:t>,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45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PERSIAPKAN MATERI </a:t>
            </a:r>
          </a:p>
          <a:p>
            <a:pPr marL="0" indent="0">
              <a:buNone/>
            </a:pPr>
            <a:r>
              <a:rPr lang="en-US" dirty="0" smtClean="0"/>
              <a:t>LATIHAN PRESENTASI KE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23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280</TotalTime>
  <Words>164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Circuit</vt:lpstr>
      <vt:lpstr>Teknik Presentasi dan Komunikasi 6</vt:lpstr>
      <vt:lpstr>Presentasi</vt:lpstr>
      <vt:lpstr>PowerPoint Presentation</vt:lpstr>
      <vt:lpstr>PowerPoint Presentation</vt:lpstr>
      <vt:lpstr>Keterampilan Teknik Presentasi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</cp:revision>
  <dcterms:created xsi:type="dcterms:W3CDTF">2019-04-01T04:40:07Z</dcterms:created>
  <dcterms:modified xsi:type="dcterms:W3CDTF">2019-04-08T08:06:46Z</dcterms:modified>
</cp:coreProperties>
</file>