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73" r:id="rId2"/>
  </p:sld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CCFFFF"/>
    <a:srgbClr val="FFFF00"/>
    <a:srgbClr val="0099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6345CA-E395-46C1-ADE4-B25128B95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D1BCDB-3CA1-4F2A-9DBD-7DC3160E6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436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453D-1AAC-432F-825E-F3EF56A29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4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A20A-C482-416B-88A4-A4357F7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981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377F-BBD2-4167-B97E-B5C35480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450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C14F72D-882D-4777-8017-81D81F136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4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70FC-439F-4E4F-9128-79499FD8B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4108A97-140A-47ED-81A5-06B481E2F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7377FB7-0E39-417A-B1A8-E6355783E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8F7CC20-D4C0-4EAE-8873-AAFAF10A0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26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0CF80-13F1-4B8D-9120-4DB3177FF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6D6D9-5C75-4403-A68C-22AC3C15D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2C2E-893C-42FB-B653-C9818CA7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8250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B518-CAA9-4AE4-B116-77E7BF638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00DCA0E-9827-48D7-86A8-61D000380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D3E5F7D-87E3-4494-8464-621BBD260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40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D3E5F7D-87E3-4494-8464-621BBD260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91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D3E5F7D-87E3-4494-8464-621BBD260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D3E5F7D-87E3-4494-8464-621BBD260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056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D3E5F7D-87E3-4494-8464-621BBD260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3BF11-2E64-4A88-A6A2-86DD1E1E26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FF57C-B514-4627-8EE6-93615298A6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8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F60D-2466-4225-B40B-447F7524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7044-8AB1-4AE1-8CEF-868D2353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532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6C0D-9585-472F-AD3F-7EEFAE7DC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4111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B1C6-E7C0-422F-8421-FAE64870F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71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3A52-FB54-4CE3-8671-32F3BC504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9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CD079-71D3-4F22-B896-7E4B1BF52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415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4852-1CF2-4254-9F88-0D23976A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874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09C1-2418-4839-8EEE-B08D47973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19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pic>
          <p:nvPicPr>
            <p:cNvPr id="3081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EFFC193-D371-49E9-AD29-5D346967B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EFFC193-D371-49E9-AD29-5D346967B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839200" cy="19812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sz="6600" smtClean="0">
                <a:solidFill>
                  <a:schemeClr val="tx1"/>
                </a:solidFill>
              </a:rPr>
              <a:t>PRESENTASI</a:t>
            </a:r>
            <a:br>
              <a:rPr lang="en-US" sz="6600" smtClean="0">
                <a:solidFill>
                  <a:schemeClr val="tx1"/>
                </a:solidFill>
              </a:rPr>
            </a:br>
            <a:r>
              <a:rPr lang="en-US" sz="6600" smtClean="0">
                <a:solidFill>
                  <a:schemeClr val="tx1"/>
                </a:solidFill>
              </a:rPr>
              <a:t>EFEKTIF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hlinkClick r:id="rId2" action="ppaction://hlinksldjump"/>
              </a:rPr>
              <a:t>Memimpin Sesi Tanya Jawab</a:t>
            </a:r>
            <a:br>
              <a:rPr lang="en-US" smtClean="0">
                <a:hlinkClick r:id="rId2" action="ppaction://hlinksldjump"/>
              </a:rPr>
            </a:b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447800"/>
            <a:ext cx="7010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Fakta-fakta mengenai pertanyaan</a:t>
            </a:r>
          </a:p>
          <a:p>
            <a:pPr eaLnBrk="1" hangingPunct="1">
              <a:defRPr/>
            </a:pPr>
            <a:r>
              <a:rPr lang="en-US" sz="3600" smtClean="0"/>
              <a:t>Mengantisipasi pertanyaan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Strategi menghadapi pertanyaan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Menghadapi situasi sulit</a:t>
            </a:r>
          </a:p>
        </p:txBody>
      </p:sp>
      <p:pic>
        <p:nvPicPr>
          <p:cNvPr id="19459" name="Picture 4" descr="Plus! 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914400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Alat Peraga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739775" eaLnBrk="1" hangingPunct="1">
              <a:buFontTx/>
              <a:buNone/>
              <a:tabLst>
                <a:tab pos="457200" algn="l"/>
              </a:tabLst>
              <a:defRPr/>
            </a:pPr>
            <a:r>
              <a:rPr lang="en-US" smtClean="0"/>
              <a:t>Mengevaluasi Kebutuhan Alat Peraga</a:t>
            </a:r>
          </a:p>
          <a:p>
            <a:pPr marL="914400" indent="-739775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en-US" smtClean="0"/>
              <a:t>Mengapa anda menggunakan?</a:t>
            </a:r>
          </a:p>
          <a:p>
            <a:pPr marL="914400" indent="-739775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en-US" smtClean="0"/>
              <a:t>Apa yang diinginkan pendengar anda?</a:t>
            </a:r>
          </a:p>
          <a:p>
            <a:pPr marL="914400" indent="-739775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en-US" smtClean="0"/>
              <a:t>Alat peraga seperti apa yang mestinya anda buat ?</a:t>
            </a:r>
          </a:p>
          <a:p>
            <a:pPr marL="914400" indent="-739775" eaLnBrk="1" hangingPunct="1">
              <a:buFontTx/>
              <a:buNone/>
              <a:tabLst>
                <a:tab pos="457200" algn="l"/>
              </a:tabLst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Membuat Alat </a:t>
            </a:r>
            <a:r>
              <a:rPr lang="en-US" smtClean="0"/>
              <a:t>Peraga</a:t>
            </a:r>
            <a:r>
              <a:rPr lang="en-US" sz="4000" smtClean="0"/>
              <a:t> yang Efektif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Mudah dibaca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Warnanya simpel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Gunakan warna kontras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Buat judul dengan Pendek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Pilih desain untuk alat peraga anda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Koreksi cetakan sementara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10 HAL UTAMA DALAM PRESENTASI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5943600" cy="41148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Lakukan kontak mata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Buka saluran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Ciptakan irama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keluarkan energi melalui gestur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Pertanyaan dialog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Jangan panik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Mengalirlah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Kenali perlengkapan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Buat catatan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800" smtClean="0"/>
              <a:t>Evaluasi diri sendiri</a:t>
            </a:r>
          </a:p>
        </p:txBody>
      </p:sp>
      <p:pic>
        <p:nvPicPr>
          <p:cNvPr id="22530" name="Picture 13" descr="Plus! Aquar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2100"/>
            <a:ext cx="8686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Menjadi Pembicara yang Efektif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hlinkClick r:id="" action="ppaction://hlinkshowjump?jump=nextslide"/>
              </a:rPr>
              <a:t>Mengendalikan Rasa Takut</a:t>
            </a: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hlinkClick r:id="rId2" action="ppaction://hlinksldjump"/>
              </a:rPr>
              <a:t>Membangun Fondasi Presentasi</a:t>
            </a: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hlinkClick r:id="rId3" action="ppaction://hlinksldjump"/>
              </a:rPr>
              <a:t>Menyusun Struktur Presentasi </a:t>
            </a: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hlinkClick r:id="rId4" action="ppaction://hlinksldjump"/>
              </a:rPr>
              <a:t>Meningkatkan Keterampilan Materi</a:t>
            </a: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hlinkClick r:id="rId5" action="ppaction://hlinksldjump"/>
              </a:rPr>
              <a:t>Memimpin Sesi Tanya Jawab</a:t>
            </a: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hlinkClick r:id="" action="ppaction://hlinkshowjump?jump=previousslide"/>
              </a:rPr>
              <a:t>Mengendalikan Rasa Takut</a:t>
            </a:r>
            <a:endParaRPr lang="en-US" sz="4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9800" y="2041525"/>
            <a:ext cx="5486400" cy="3429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4000" smtClean="0"/>
              <a:t>Pendekatan Rasional</a:t>
            </a:r>
          </a:p>
          <a:p>
            <a:pPr eaLnBrk="1" hangingPunct="1">
              <a:defRPr/>
            </a:pPr>
            <a:r>
              <a:rPr lang="en-US" sz="4000" smtClean="0"/>
              <a:t>Latihan olah Fisik</a:t>
            </a:r>
          </a:p>
          <a:p>
            <a:pPr eaLnBrk="1" hangingPunct="1">
              <a:defRPr/>
            </a:pPr>
            <a:r>
              <a:rPr lang="en-US" sz="4000" smtClean="0"/>
              <a:t>Latihan olah Mental</a:t>
            </a:r>
          </a:p>
          <a:p>
            <a:pPr eaLnBrk="1" hangingPunct="1">
              <a:defRPr/>
            </a:pPr>
            <a:r>
              <a:rPr lang="en-US" sz="4000" smtClean="0"/>
              <a:t>Tindakan Praktis</a:t>
            </a:r>
          </a:p>
        </p:txBody>
      </p:sp>
      <p:pic>
        <p:nvPicPr>
          <p:cNvPr id="12292" name="Picture 5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660525"/>
            <a:ext cx="2773363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 action="ppaction://hlinksldjump"/>
              </a:rPr>
              <a:t>Membangun Fondasi Presentasi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334000" cy="4114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4000" smtClean="0"/>
              <a:t>Menganalisis Momentum</a:t>
            </a:r>
          </a:p>
          <a:p>
            <a:pPr eaLnBrk="1" hangingPunct="1">
              <a:defRPr/>
            </a:pPr>
            <a:r>
              <a:rPr lang="en-US" sz="4000" smtClean="0"/>
              <a:t>Mengenali Audiens</a:t>
            </a:r>
          </a:p>
          <a:p>
            <a:pPr eaLnBrk="1" hangingPunct="1">
              <a:defRPr/>
            </a:pPr>
            <a:r>
              <a:rPr lang="en-US" sz="4000" smtClean="0"/>
              <a:t>Mempelajari lokasi</a:t>
            </a:r>
          </a:p>
          <a:p>
            <a:pPr eaLnBrk="1" hangingPunct="1">
              <a:defRPr/>
            </a:pPr>
            <a:r>
              <a:rPr lang="en-US" sz="4000" smtClean="0"/>
              <a:t>Menentukan Pesan Pokok</a:t>
            </a:r>
          </a:p>
        </p:txBody>
      </p:sp>
      <p:pic>
        <p:nvPicPr>
          <p:cNvPr id="13316" name="Picture 4" descr="j03028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057400"/>
            <a:ext cx="2555875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  <a:effectLst/>
              </a:rPr>
              <a:t>Menyusun Struktur Materi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14600"/>
            <a:ext cx="4953000" cy="198120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3600" b="1" smtClean="0"/>
              <a:t>Bagian pembukaan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3600" b="1" smtClean="0"/>
              <a:t>Batang Tubuh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3600" b="1" smtClean="0"/>
              <a:t>Bagian Penutup</a:t>
            </a:r>
          </a:p>
        </p:txBody>
      </p:sp>
      <p:pic>
        <p:nvPicPr>
          <p:cNvPr id="14338" name="Picture 12" descr="Plus! Na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371600"/>
            <a:ext cx="2590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5181600" y="0"/>
            <a:ext cx="3276600" cy="3124200"/>
            <a:chOff x="1632" y="1248"/>
            <a:chExt cx="2682" cy="2286"/>
          </a:xfrm>
        </p:grpSpPr>
        <p:sp>
          <p:nvSpPr>
            <p:cNvPr id="1536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366" name="AutoShape 1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4 w 21600"/>
                <a:gd name="T1" fmla="*/ 0 h 21600"/>
                <a:gd name="T2" fmla="*/ 1429 w 21600"/>
                <a:gd name="T3" fmla="*/ 627 h 21600"/>
                <a:gd name="T4" fmla="*/ 714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367" name="AutoShape 1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 action="ppaction://hlinksldjump"/>
              </a:rPr>
              <a:t>Meningkatkan </a:t>
            </a:r>
            <a:br>
              <a:rPr lang="en-US" smtClean="0">
                <a:hlinkClick r:id="rId2" action="ppaction://hlinksldjump"/>
              </a:rPr>
            </a:br>
            <a:r>
              <a:rPr lang="en-US" smtClean="0">
                <a:hlinkClick r:id="rId2" action="ppaction://hlinksldjump"/>
              </a:rPr>
              <a:t>Keterampilan Materi</a:t>
            </a:r>
            <a:r>
              <a:rPr lang="en-US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8229600" cy="2590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600" smtClean="0">
                <a:hlinkClick r:id="rId3" action="ppaction://hlinksldjump"/>
              </a:rPr>
              <a:t>Membuka Presentasi dan merebut Atensi</a:t>
            </a:r>
            <a:endParaRPr lang="en-US" sz="3600" smtClean="0"/>
          </a:p>
          <a:p>
            <a:pPr eaLnBrk="1" hangingPunct="1">
              <a:defRPr/>
            </a:pPr>
            <a:r>
              <a:rPr lang="en-US" sz="3600" smtClean="0">
                <a:hlinkClick r:id="rId4" action="ppaction://hlinksldjump"/>
              </a:rPr>
              <a:t>Mendukung ide-ide dalam presentasi</a:t>
            </a:r>
            <a:endParaRPr lang="en-US" sz="3600" smtClean="0"/>
          </a:p>
          <a:p>
            <a:pPr eaLnBrk="1" hangingPunct="1">
              <a:defRPr/>
            </a:pPr>
            <a:r>
              <a:rPr lang="en-US" sz="3600" smtClean="0">
                <a:hlinkClick r:id="rId5" action="ppaction://hlinksldjump"/>
              </a:rPr>
              <a:t>Menutup Presentasi secara Mengesankan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" action="ppaction://hlinkshowjump?jump=previousslide"/>
              </a:rPr>
              <a:t>Lima kiat Pembuka yang Sukses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2057400"/>
            <a:ext cx="5867400" cy="3733800"/>
          </a:xfrm>
        </p:spPr>
        <p:txBody>
          <a:bodyPr/>
          <a:lstStyle/>
          <a:p>
            <a:pPr marL="609600" indent="-609600" eaLnBrk="1" hangingPunct="1">
              <a:buClr>
                <a:schemeClr val="accent1"/>
              </a:buClr>
              <a:buSzTx/>
              <a:buFontTx/>
              <a:buAutoNum type="arabicPeriod"/>
              <a:defRPr/>
            </a:pPr>
            <a:r>
              <a:rPr lang="en-US" smtClean="0"/>
              <a:t>Pesan pokok dan arti Pesan</a:t>
            </a:r>
          </a:p>
          <a:p>
            <a:pPr marL="609600" indent="-609600" eaLnBrk="1" hangingPunct="1">
              <a:buClr>
                <a:schemeClr val="accent1"/>
              </a:buClr>
              <a:buSzTx/>
              <a:buFontTx/>
              <a:buAutoNum type="arabicPeriod"/>
              <a:defRPr/>
            </a:pPr>
            <a:r>
              <a:rPr lang="en-US" smtClean="0"/>
              <a:t>Analogi</a:t>
            </a:r>
          </a:p>
          <a:p>
            <a:pPr marL="609600" indent="-609600" eaLnBrk="1" hangingPunct="1">
              <a:buClr>
                <a:schemeClr val="accent1"/>
              </a:buClr>
              <a:buSzTx/>
              <a:buFontTx/>
              <a:buAutoNum type="arabicPeriod"/>
              <a:defRPr/>
            </a:pPr>
            <a:r>
              <a:rPr lang="en-US" smtClean="0"/>
              <a:t>Suara yang Berwenang</a:t>
            </a:r>
          </a:p>
          <a:p>
            <a:pPr marL="609600" indent="-609600" eaLnBrk="1" hangingPunct="1">
              <a:buClr>
                <a:schemeClr val="accent1"/>
              </a:buClr>
              <a:buSzTx/>
              <a:buFontTx/>
              <a:buAutoNum type="arabicPeriod"/>
              <a:defRPr/>
            </a:pPr>
            <a:r>
              <a:rPr lang="en-US" smtClean="0"/>
              <a:t>Menyampaikan Sebuah Cerita</a:t>
            </a:r>
          </a:p>
          <a:p>
            <a:pPr marL="609600" indent="-609600" eaLnBrk="1" hangingPunct="1">
              <a:buClr>
                <a:schemeClr val="accent1"/>
              </a:buClr>
              <a:buSzTx/>
              <a:buFontTx/>
              <a:buAutoNum type="arabicPeriod"/>
              <a:defRPr/>
            </a:pPr>
            <a:r>
              <a:rPr lang="en-US" smtClean="0"/>
              <a:t>Menggunakan Humor</a:t>
            </a:r>
          </a:p>
        </p:txBody>
      </p:sp>
      <p:pic>
        <p:nvPicPr>
          <p:cNvPr id="16386" name="Picture 4" descr="j02977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8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>
                <a:hlinkClick r:id="rId2" action="ppaction://hlinksldjump"/>
              </a:rPr>
              <a:t>Mendukung ide-ide dalam presentasi</a:t>
            </a:r>
            <a:endParaRPr lang="en-US" sz="4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362200"/>
            <a:ext cx="6858000" cy="28956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600" smtClean="0"/>
              <a:t>Data Statistik dan Fakta</a:t>
            </a:r>
          </a:p>
          <a:p>
            <a:pPr eaLnBrk="1" hangingPunct="1">
              <a:defRPr/>
            </a:pPr>
            <a:r>
              <a:rPr lang="en-US" sz="3600" smtClean="0"/>
              <a:t>Kesaksian dan Komentar Pakar</a:t>
            </a:r>
          </a:p>
          <a:p>
            <a:pPr eaLnBrk="1" hangingPunct="1">
              <a:defRPr/>
            </a:pPr>
            <a:r>
              <a:rPr lang="en-US" sz="3600" smtClean="0"/>
              <a:t>Pengalaman, peristiwa</a:t>
            </a:r>
          </a:p>
          <a:p>
            <a:pPr eaLnBrk="1" hangingPunct="1">
              <a:defRPr/>
            </a:pPr>
            <a:r>
              <a:rPr lang="en-US" sz="3600" smtClean="0"/>
              <a:t>Contoh konkrit</a:t>
            </a:r>
          </a:p>
        </p:txBody>
      </p:sp>
      <p:pic>
        <p:nvPicPr>
          <p:cNvPr id="17411" name="Picture 4" descr="Red moon de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9144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hlinkClick r:id="rId2" action="ppaction://hlinksldjump"/>
              </a:rPr>
              <a:t>Menutup Presentasi secara Mengesankan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752600"/>
            <a:ext cx="66294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Membuat ringkasan</a:t>
            </a:r>
          </a:p>
          <a:p>
            <a:pPr eaLnBrk="1" hangingPunct="1">
              <a:defRPr/>
            </a:pPr>
            <a:r>
              <a:rPr lang="en-US" smtClean="0"/>
              <a:t>Kutipan</a:t>
            </a:r>
          </a:p>
          <a:p>
            <a:pPr eaLnBrk="1" hangingPunct="1">
              <a:defRPr/>
            </a:pPr>
            <a:r>
              <a:rPr lang="en-US" smtClean="0"/>
              <a:t>Himbauan dan Pernyataan memotivasi</a:t>
            </a:r>
          </a:p>
          <a:p>
            <a:pPr eaLnBrk="1" hangingPunct="1">
              <a:defRPr/>
            </a:pPr>
            <a:r>
              <a:rPr lang="en-US" smtClean="0"/>
              <a:t>Tantangan untuk segera bertindak</a:t>
            </a:r>
          </a:p>
          <a:p>
            <a:pPr eaLnBrk="1" hangingPunct="1">
              <a:defRPr/>
            </a:pPr>
            <a:r>
              <a:rPr lang="en-US" smtClean="0"/>
              <a:t>Lelucon yang relevan</a:t>
            </a:r>
          </a:p>
          <a:p>
            <a:pPr eaLnBrk="1" hangingPunct="1">
              <a:defRPr/>
            </a:pPr>
            <a:r>
              <a:rPr lang="en-US" smtClean="0"/>
              <a:t>Mengulangi manfaat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448</TotalTime>
  <Words>219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Tahoma</vt:lpstr>
      <vt:lpstr>Wingdings</vt:lpstr>
      <vt:lpstr>Wingdings 3</vt:lpstr>
      <vt:lpstr>Proposal</vt:lpstr>
      <vt:lpstr>Wisp</vt:lpstr>
      <vt:lpstr>PRESENTASI EFEKTIF</vt:lpstr>
      <vt:lpstr>Menjadi Pembicara yang Efektif :</vt:lpstr>
      <vt:lpstr>Mengendalikan Rasa Takut</vt:lpstr>
      <vt:lpstr>Membangun Fondasi Presentasi</vt:lpstr>
      <vt:lpstr>Menyusun Struktur Materi</vt:lpstr>
      <vt:lpstr>Meningkatkan  Keterampilan Materi </vt:lpstr>
      <vt:lpstr>Lima kiat Pembuka yang Sukses</vt:lpstr>
      <vt:lpstr>Mendukung ide-ide dalam presentasi</vt:lpstr>
      <vt:lpstr>Menutup Presentasi secara Mengesankan</vt:lpstr>
      <vt:lpstr>Memimpin Sesi Tanya Jawab </vt:lpstr>
      <vt:lpstr>Alat Peraga</vt:lpstr>
      <vt:lpstr>Membuat Alat Peraga yang Efektif </vt:lpstr>
      <vt:lpstr>10 HAL UTAMA DALAM PRESENTASI</vt:lpstr>
    </vt:vector>
  </TitlesOfParts>
  <Company>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PRESENTASI EFEKTIF</dc:title>
  <dc:creator>2d</dc:creator>
  <cp:lastModifiedBy>Hp</cp:lastModifiedBy>
  <cp:revision>26</cp:revision>
  <dcterms:created xsi:type="dcterms:W3CDTF">2004-03-08T14:00:48Z</dcterms:created>
  <dcterms:modified xsi:type="dcterms:W3CDTF">2019-05-07T02:56:42Z</dcterms:modified>
</cp:coreProperties>
</file>