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2" r:id="rId2"/>
    <p:sldId id="273" r:id="rId3"/>
    <p:sldId id="256" r:id="rId4"/>
    <p:sldId id="257" r:id="rId5"/>
    <p:sldId id="258" r:id="rId6"/>
    <p:sldId id="260" r:id="rId7"/>
    <p:sldId id="261" r:id="rId8"/>
    <p:sldId id="270" r:id="rId9"/>
    <p:sldId id="271" r:id="rId10"/>
    <p:sldId id="263" r:id="rId11"/>
    <p:sldId id="264" r:id="rId12"/>
    <p:sldId id="265" r:id="rId13"/>
    <p:sldId id="274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>
        <p:scale>
          <a:sx n="76" d="100"/>
          <a:sy n="76" d="100"/>
        </p:scale>
        <p:origin x="-34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F26040-F753-423A-96C5-A30DCF329C3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D3C5C2-226F-41A4-8EC9-07B6CA8ED271}">
      <dgm:prSet phldrT="[Text]"/>
      <dgm:spPr/>
      <dgm:t>
        <a:bodyPr/>
        <a:lstStyle/>
        <a:p>
          <a:r>
            <a:rPr lang="en-US" b="0" dirty="0" err="1" smtClean="0">
              <a:solidFill>
                <a:schemeClr val="tx1"/>
              </a:solidFill>
              <a:latin typeface="Arial Narrow" pitchFamily="34" charset="0"/>
            </a:rPr>
            <a:t>pajak</a:t>
          </a:r>
          <a:endParaRPr lang="en-US" b="0" dirty="0">
            <a:solidFill>
              <a:schemeClr val="tx1"/>
            </a:solidFill>
            <a:latin typeface="Arial Narrow" pitchFamily="34" charset="0"/>
          </a:endParaRPr>
        </a:p>
      </dgm:t>
    </dgm:pt>
    <dgm:pt modelId="{CDBEF00F-6B81-4FA9-9CC3-3BCFDDA831F5}" type="parTrans" cxnId="{245119BF-8C22-40B2-B6C2-803D999567BB}">
      <dgm:prSet/>
      <dgm:spPr/>
      <dgm:t>
        <a:bodyPr/>
        <a:lstStyle/>
        <a:p>
          <a:endParaRPr lang="en-US"/>
        </a:p>
      </dgm:t>
    </dgm:pt>
    <dgm:pt modelId="{41CF303E-AC91-4CA2-AA92-7AAFE94C1188}" type="sibTrans" cxnId="{245119BF-8C22-40B2-B6C2-803D999567BB}">
      <dgm:prSet/>
      <dgm:spPr/>
      <dgm:t>
        <a:bodyPr/>
        <a:lstStyle/>
        <a:p>
          <a:endParaRPr lang="en-US"/>
        </a:p>
      </dgm:t>
    </dgm:pt>
    <dgm:pt modelId="{79118E74-2319-41DA-9751-86002201B321}" type="asst">
      <dgm:prSet phldrT="[Text]"/>
      <dgm:spPr/>
      <dgm:t>
        <a:bodyPr/>
        <a:lstStyle/>
        <a:p>
          <a:r>
            <a:rPr lang="en-US" b="0" dirty="0" err="1" smtClean="0">
              <a:solidFill>
                <a:schemeClr val="tx1"/>
              </a:solidFill>
              <a:latin typeface="Arial Narrow" pitchFamily="34" charset="0"/>
            </a:rPr>
            <a:t>penyaluran</a:t>
          </a:r>
          <a:endParaRPr lang="en-US" b="0" dirty="0">
            <a:solidFill>
              <a:schemeClr val="tx1"/>
            </a:solidFill>
            <a:latin typeface="Arial Narrow" pitchFamily="34" charset="0"/>
          </a:endParaRPr>
        </a:p>
      </dgm:t>
    </dgm:pt>
    <dgm:pt modelId="{EC97B67E-4216-48B3-AB0E-489BE19F9CEC}" type="parTrans" cxnId="{307C0D27-4AAA-4ECC-BCD6-A3661F8BBD59}">
      <dgm:prSet/>
      <dgm:spPr/>
      <dgm:t>
        <a:bodyPr/>
        <a:lstStyle/>
        <a:p>
          <a:endParaRPr lang="en-US"/>
        </a:p>
      </dgm:t>
    </dgm:pt>
    <dgm:pt modelId="{F425B162-E06D-402B-BB5E-CFDD479CBE68}" type="sibTrans" cxnId="{307C0D27-4AAA-4ECC-BCD6-A3661F8BBD59}">
      <dgm:prSet/>
      <dgm:spPr/>
      <dgm:t>
        <a:bodyPr/>
        <a:lstStyle/>
        <a:p>
          <a:endParaRPr lang="en-US"/>
        </a:p>
      </dgm:t>
    </dgm:pt>
    <dgm:pt modelId="{4D13F315-0930-4370-9829-EBCE1A6D561B}">
      <dgm:prSet phldrT="[Text]"/>
      <dgm:spPr/>
      <dgm:t>
        <a:bodyPr/>
        <a:lstStyle/>
        <a:p>
          <a:r>
            <a:rPr lang="en-US" b="0" dirty="0" err="1" smtClean="0">
              <a:solidFill>
                <a:schemeClr val="tx1"/>
              </a:solidFill>
              <a:latin typeface="Arial Narrow" pitchFamily="34" charset="0"/>
            </a:rPr>
            <a:t>Dinikmati</a:t>
          </a:r>
          <a:r>
            <a:rPr lang="en-US" b="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Arial Narrow" pitchFamily="34" charset="0"/>
            </a:rPr>
            <a:t>sama</a:t>
          </a:r>
          <a:r>
            <a:rPr lang="en-US" b="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Arial Narrow" pitchFamily="34" charset="0"/>
            </a:rPr>
            <a:t>oleh</a:t>
          </a:r>
          <a:r>
            <a:rPr lang="en-US" b="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Arial Narrow" pitchFamily="34" charset="0"/>
            </a:rPr>
            <a:t>semua</a:t>
          </a:r>
          <a:r>
            <a:rPr lang="en-US" b="0" dirty="0" smtClean="0">
              <a:solidFill>
                <a:schemeClr val="tx1"/>
              </a:solidFill>
              <a:latin typeface="Arial Narrow" pitchFamily="34" charset="0"/>
            </a:rPr>
            <a:t> orang</a:t>
          </a:r>
          <a:endParaRPr lang="en-US" b="0" dirty="0">
            <a:solidFill>
              <a:schemeClr val="tx1"/>
            </a:solidFill>
            <a:latin typeface="Arial Narrow" pitchFamily="34" charset="0"/>
          </a:endParaRPr>
        </a:p>
      </dgm:t>
    </dgm:pt>
    <dgm:pt modelId="{B62FD5D6-B94D-4897-8D26-1F1146D21717}" type="parTrans" cxnId="{5FC61B35-477B-4252-A97D-796F5949AE3B}">
      <dgm:prSet/>
      <dgm:spPr/>
      <dgm:t>
        <a:bodyPr/>
        <a:lstStyle/>
        <a:p>
          <a:endParaRPr lang="en-US"/>
        </a:p>
      </dgm:t>
    </dgm:pt>
    <dgm:pt modelId="{0644C773-09EB-4773-8771-6CCFC7A39BE1}" type="sibTrans" cxnId="{5FC61B35-477B-4252-A97D-796F5949AE3B}">
      <dgm:prSet/>
      <dgm:spPr/>
      <dgm:t>
        <a:bodyPr/>
        <a:lstStyle/>
        <a:p>
          <a:endParaRPr lang="en-US"/>
        </a:p>
      </dgm:t>
    </dgm:pt>
    <dgm:pt modelId="{F2A2047E-448A-4B6F-8FE1-ACC941608500}">
      <dgm:prSet phldrT="[Text]"/>
      <dgm:spPr/>
      <dgm:t>
        <a:bodyPr/>
        <a:lstStyle/>
        <a:p>
          <a:r>
            <a:rPr lang="en-US" b="0" dirty="0" err="1" smtClean="0">
              <a:solidFill>
                <a:schemeClr val="tx1"/>
              </a:solidFill>
              <a:latin typeface="Arial Narrow" pitchFamily="34" charset="0"/>
            </a:rPr>
            <a:t>Biasanya</a:t>
          </a:r>
          <a:r>
            <a:rPr lang="en-US" b="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Arial Narrow" pitchFamily="34" charset="0"/>
            </a:rPr>
            <a:t>dieksploitasi</a:t>
          </a:r>
          <a:r>
            <a:rPr lang="en-US" b="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Arial Narrow" pitchFamily="34" charset="0"/>
            </a:rPr>
            <a:t>melampaui</a:t>
          </a:r>
          <a:r>
            <a:rPr lang="en-US" b="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Arial Narrow" pitchFamily="34" charset="0"/>
            </a:rPr>
            <a:t>batas</a:t>
          </a:r>
          <a:endParaRPr lang="en-US" b="0" dirty="0">
            <a:solidFill>
              <a:schemeClr val="tx1"/>
            </a:solidFill>
            <a:latin typeface="Arial Narrow" pitchFamily="34" charset="0"/>
          </a:endParaRPr>
        </a:p>
      </dgm:t>
    </dgm:pt>
    <dgm:pt modelId="{077A0E90-F88A-4593-A099-691C66923D0B}" type="parTrans" cxnId="{4DF50C19-A956-48B3-ABD1-33C0F0713177}">
      <dgm:prSet/>
      <dgm:spPr/>
      <dgm:t>
        <a:bodyPr/>
        <a:lstStyle/>
        <a:p>
          <a:endParaRPr lang="en-US"/>
        </a:p>
      </dgm:t>
    </dgm:pt>
    <dgm:pt modelId="{F2E5A33C-96FC-4F56-A881-6BCDEA167C2D}" type="sibTrans" cxnId="{4DF50C19-A956-48B3-ABD1-33C0F0713177}">
      <dgm:prSet/>
      <dgm:spPr/>
      <dgm:t>
        <a:bodyPr/>
        <a:lstStyle/>
        <a:p>
          <a:endParaRPr lang="en-US"/>
        </a:p>
      </dgm:t>
    </dgm:pt>
    <dgm:pt modelId="{17B47675-E5FD-4D34-8519-C1ACBC0007A0}">
      <dgm:prSet phldrT="[Text]"/>
      <dgm:spPr/>
      <dgm:t>
        <a:bodyPr/>
        <a:lstStyle/>
        <a:p>
          <a:r>
            <a:rPr lang="en-US" b="0" dirty="0" err="1" smtClean="0">
              <a:solidFill>
                <a:schemeClr val="tx1"/>
              </a:solidFill>
              <a:latin typeface="Arial Narrow" pitchFamily="34" charset="0"/>
            </a:rPr>
            <a:t>Tanpa</a:t>
          </a:r>
          <a:r>
            <a:rPr lang="en-US" b="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Arial Narrow" pitchFamily="34" charset="0"/>
            </a:rPr>
            <a:t>mengetahui</a:t>
          </a:r>
          <a:r>
            <a:rPr lang="en-US" b="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Arial Narrow" pitchFamily="34" charset="0"/>
            </a:rPr>
            <a:t>siapa</a:t>
          </a:r>
          <a:r>
            <a:rPr lang="en-US" b="0" dirty="0" smtClean="0">
              <a:solidFill>
                <a:schemeClr val="tx1"/>
              </a:solidFill>
              <a:latin typeface="Arial Narrow" pitchFamily="34" charset="0"/>
            </a:rPr>
            <a:t> yang </a:t>
          </a:r>
          <a:r>
            <a:rPr lang="en-US" b="0" dirty="0" err="1" smtClean="0">
              <a:solidFill>
                <a:schemeClr val="tx1"/>
              </a:solidFill>
              <a:latin typeface="Arial Narrow" pitchFamily="34" charset="0"/>
            </a:rPr>
            <a:t>akan</a:t>
          </a:r>
          <a:r>
            <a:rPr lang="en-US" b="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Arial Narrow" pitchFamily="34" charset="0"/>
            </a:rPr>
            <a:t>menanggung</a:t>
          </a:r>
          <a:endParaRPr lang="en-US" b="0" dirty="0">
            <a:solidFill>
              <a:schemeClr val="tx1"/>
            </a:solidFill>
            <a:latin typeface="Arial Narrow" pitchFamily="34" charset="0"/>
          </a:endParaRPr>
        </a:p>
      </dgm:t>
    </dgm:pt>
    <dgm:pt modelId="{89408ADD-3276-44C7-A9B2-EEB0A2F0CE75}" type="parTrans" cxnId="{A899017A-CAAA-4F9B-A3BA-ED15C951E8D0}">
      <dgm:prSet/>
      <dgm:spPr/>
      <dgm:t>
        <a:bodyPr/>
        <a:lstStyle/>
        <a:p>
          <a:endParaRPr lang="en-US"/>
        </a:p>
      </dgm:t>
    </dgm:pt>
    <dgm:pt modelId="{D93FC64F-9170-4AA3-802C-6102DD1A596D}" type="sibTrans" cxnId="{A899017A-CAAA-4F9B-A3BA-ED15C951E8D0}">
      <dgm:prSet/>
      <dgm:spPr/>
      <dgm:t>
        <a:bodyPr/>
        <a:lstStyle/>
        <a:p>
          <a:endParaRPr lang="en-US"/>
        </a:p>
      </dgm:t>
    </dgm:pt>
    <dgm:pt modelId="{FF118159-EFF7-4DAB-9DE6-743A05B86279}">
      <dgm:prSet phldrT="[Text]"/>
      <dgm:spPr/>
      <dgm:t>
        <a:bodyPr/>
        <a:lstStyle/>
        <a:p>
          <a:r>
            <a:rPr lang="en-US" b="0" dirty="0" err="1" smtClean="0">
              <a:solidFill>
                <a:schemeClr val="tx1"/>
              </a:solidFill>
              <a:latin typeface="Arial Narrow" pitchFamily="34" charset="0"/>
            </a:rPr>
            <a:t>Kelompok</a:t>
          </a:r>
          <a:r>
            <a:rPr lang="en-US" b="0" dirty="0" smtClean="0">
              <a:solidFill>
                <a:schemeClr val="tx1"/>
              </a:solidFill>
              <a:latin typeface="Arial Narrow" pitchFamily="34" charset="0"/>
            </a:rPr>
            <a:t> “</a:t>
          </a:r>
          <a:r>
            <a:rPr lang="en-US" b="0" dirty="0" err="1" smtClean="0">
              <a:solidFill>
                <a:schemeClr val="tx1"/>
              </a:solidFill>
              <a:latin typeface="Arial Narrow" pitchFamily="34" charset="0"/>
            </a:rPr>
            <a:t>penghasilan</a:t>
          </a:r>
          <a:r>
            <a:rPr lang="en-US" b="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b="0" dirty="0" err="1" smtClean="0">
              <a:solidFill>
                <a:schemeClr val="tx1"/>
              </a:solidFill>
              <a:latin typeface="Arial Narrow" pitchFamily="34" charset="0"/>
            </a:rPr>
            <a:t>tinggi</a:t>
          </a:r>
          <a:r>
            <a:rPr lang="en-US" b="0" dirty="0" smtClean="0">
              <a:solidFill>
                <a:schemeClr val="tx1"/>
              </a:solidFill>
              <a:latin typeface="Arial Narrow" pitchFamily="34" charset="0"/>
            </a:rPr>
            <a:t>”</a:t>
          </a:r>
          <a:endParaRPr lang="en-US" b="0" dirty="0">
            <a:solidFill>
              <a:schemeClr val="tx1"/>
            </a:solidFill>
            <a:latin typeface="Arial Narrow" pitchFamily="34" charset="0"/>
          </a:endParaRPr>
        </a:p>
      </dgm:t>
    </dgm:pt>
    <dgm:pt modelId="{291A497A-665A-4C7B-9CC3-2C05F26AEC86}" type="parTrans" cxnId="{24AFBB8F-20CC-4B4C-8F28-246944D2DB45}">
      <dgm:prSet/>
      <dgm:spPr/>
      <dgm:t>
        <a:bodyPr/>
        <a:lstStyle/>
        <a:p>
          <a:endParaRPr lang="en-US"/>
        </a:p>
      </dgm:t>
    </dgm:pt>
    <dgm:pt modelId="{FCE1AE20-1059-401A-9D2B-58E3D94E8203}" type="sibTrans" cxnId="{24AFBB8F-20CC-4B4C-8F28-246944D2DB45}">
      <dgm:prSet/>
      <dgm:spPr/>
      <dgm:t>
        <a:bodyPr/>
        <a:lstStyle/>
        <a:p>
          <a:endParaRPr lang="en-US"/>
        </a:p>
      </dgm:t>
    </dgm:pt>
    <dgm:pt modelId="{E50A7ED8-4E80-4CBC-9F16-AFFE41BA86D4}" type="pres">
      <dgm:prSet presAssocID="{5BF26040-F753-423A-96C5-A30DCF329C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A2F69EF-34FC-44C7-8954-8BF3656822F3}" type="pres">
      <dgm:prSet presAssocID="{EFD3C5C2-226F-41A4-8EC9-07B6CA8ED271}" presName="hierRoot1" presStyleCnt="0">
        <dgm:presLayoutVars>
          <dgm:hierBranch val="init"/>
        </dgm:presLayoutVars>
      </dgm:prSet>
      <dgm:spPr/>
    </dgm:pt>
    <dgm:pt modelId="{9BAFB590-1D29-4610-AF2B-039116385FAC}" type="pres">
      <dgm:prSet presAssocID="{EFD3C5C2-226F-41A4-8EC9-07B6CA8ED271}" presName="rootComposite1" presStyleCnt="0"/>
      <dgm:spPr/>
    </dgm:pt>
    <dgm:pt modelId="{54C6363E-27D3-4F5A-8747-C011B7644F79}" type="pres">
      <dgm:prSet presAssocID="{EFD3C5C2-226F-41A4-8EC9-07B6CA8ED27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F7DCEE-5C74-403C-98D5-C7F2202B678A}" type="pres">
      <dgm:prSet presAssocID="{EFD3C5C2-226F-41A4-8EC9-07B6CA8ED27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0DEF4BD-0F7C-4BF1-9054-5E2A1410F589}" type="pres">
      <dgm:prSet presAssocID="{EFD3C5C2-226F-41A4-8EC9-07B6CA8ED271}" presName="hierChild2" presStyleCnt="0"/>
      <dgm:spPr/>
    </dgm:pt>
    <dgm:pt modelId="{B86B2225-570F-4B60-A8A2-488C4D3D4006}" type="pres">
      <dgm:prSet presAssocID="{B62FD5D6-B94D-4897-8D26-1F1146D21717}" presName="Name64" presStyleLbl="parChTrans1D2" presStyleIdx="0" presStyleCnt="5"/>
      <dgm:spPr/>
      <dgm:t>
        <a:bodyPr/>
        <a:lstStyle/>
        <a:p>
          <a:endParaRPr lang="en-US"/>
        </a:p>
      </dgm:t>
    </dgm:pt>
    <dgm:pt modelId="{B6058757-11B1-4989-9953-2896FB9B893E}" type="pres">
      <dgm:prSet presAssocID="{4D13F315-0930-4370-9829-EBCE1A6D561B}" presName="hierRoot2" presStyleCnt="0">
        <dgm:presLayoutVars>
          <dgm:hierBranch val="init"/>
        </dgm:presLayoutVars>
      </dgm:prSet>
      <dgm:spPr/>
    </dgm:pt>
    <dgm:pt modelId="{FF99EBF9-4382-4311-A314-61D5DEF79F4D}" type="pres">
      <dgm:prSet presAssocID="{4D13F315-0930-4370-9829-EBCE1A6D561B}" presName="rootComposite" presStyleCnt="0"/>
      <dgm:spPr/>
    </dgm:pt>
    <dgm:pt modelId="{FB2B65DD-FC29-43C1-8842-8B342B1D8AAB}" type="pres">
      <dgm:prSet presAssocID="{4D13F315-0930-4370-9829-EBCE1A6D561B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276CA1-38B4-49B4-9220-CA565182DB34}" type="pres">
      <dgm:prSet presAssocID="{4D13F315-0930-4370-9829-EBCE1A6D561B}" presName="rootConnector" presStyleLbl="node2" presStyleIdx="0" presStyleCnt="4"/>
      <dgm:spPr/>
      <dgm:t>
        <a:bodyPr/>
        <a:lstStyle/>
        <a:p>
          <a:endParaRPr lang="en-US"/>
        </a:p>
      </dgm:t>
    </dgm:pt>
    <dgm:pt modelId="{13A78E99-1858-4CFD-8ADB-E9D11A1E3824}" type="pres">
      <dgm:prSet presAssocID="{4D13F315-0930-4370-9829-EBCE1A6D561B}" presName="hierChild4" presStyleCnt="0"/>
      <dgm:spPr/>
    </dgm:pt>
    <dgm:pt modelId="{D6191636-0478-4A20-984A-544072CFD879}" type="pres">
      <dgm:prSet presAssocID="{4D13F315-0930-4370-9829-EBCE1A6D561B}" presName="hierChild5" presStyleCnt="0"/>
      <dgm:spPr/>
    </dgm:pt>
    <dgm:pt modelId="{09ACFEED-1CB9-45AA-BD0C-B979D52C36A1}" type="pres">
      <dgm:prSet presAssocID="{077A0E90-F88A-4593-A099-691C66923D0B}" presName="Name64" presStyleLbl="parChTrans1D2" presStyleIdx="1" presStyleCnt="5"/>
      <dgm:spPr/>
      <dgm:t>
        <a:bodyPr/>
        <a:lstStyle/>
        <a:p>
          <a:endParaRPr lang="en-US"/>
        </a:p>
      </dgm:t>
    </dgm:pt>
    <dgm:pt modelId="{F879C64F-59A3-4727-9A92-8BEDEE9EDD82}" type="pres">
      <dgm:prSet presAssocID="{F2A2047E-448A-4B6F-8FE1-ACC941608500}" presName="hierRoot2" presStyleCnt="0">
        <dgm:presLayoutVars>
          <dgm:hierBranch val="init"/>
        </dgm:presLayoutVars>
      </dgm:prSet>
      <dgm:spPr/>
    </dgm:pt>
    <dgm:pt modelId="{C25A2180-6864-43FC-A3EC-B9DCC32922CB}" type="pres">
      <dgm:prSet presAssocID="{F2A2047E-448A-4B6F-8FE1-ACC941608500}" presName="rootComposite" presStyleCnt="0"/>
      <dgm:spPr/>
    </dgm:pt>
    <dgm:pt modelId="{E2E72781-73F7-4ACC-A402-1361A32A86C4}" type="pres">
      <dgm:prSet presAssocID="{F2A2047E-448A-4B6F-8FE1-ACC94160850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69E873-CE2F-40BD-BFC0-EEEA10074CA9}" type="pres">
      <dgm:prSet presAssocID="{F2A2047E-448A-4B6F-8FE1-ACC941608500}" presName="rootConnector" presStyleLbl="node2" presStyleIdx="1" presStyleCnt="4"/>
      <dgm:spPr/>
      <dgm:t>
        <a:bodyPr/>
        <a:lstStyle/>
        <a:p>
          <a:endParaRPr lang="en-US"/>
        </a:p>
      </dgm:t>
    </dgm:pt>
    <dgm:pt modelId="{195D45B5-4344-4ADE-A403-00FF23FAFF2C}" type="pres">
      <dgm:prSet presAssocID="{F2A2047E-448A-4B6F-8FE1-ACC941608500}" presName="hierChild4" presStyleCnt="0"/>
      <dgm:spPr/>
    </dgm:pt>
    <dgm:pt modelId="{FE63932B-64CE-4137-A25A-93B043F1B155}" type="pres">
      <dgm:prSet presAssocID="{F2A2047E-448A-4B6F-8FE1-ACC941608500}" presName="hierChild5" presStyleCnt="0"/>
      <dgm:spPr/>
    </dgm:pt>
    <dgm:pt modelId="{47CA2212-758B-4C77-8D25-548D8940638B}" type="pres">
      <dgm:prSet presAssocID="{89408ADD-3276-44C7-A9B2-EEB0A2F0CE75}" presName="Name64" presStyleLbl="parChTrans1D2" presStyleIdx="2" presStyleCnt="5"/>
      <dgm:spPr/>
      <dgm:t>
        <a:bodyPr/>
        <a:lstStyle/>
        <a:p>
          <a:endParaRPr lang="en-US"/>
        </a:p>
      </dgm:t>
    </dgm:pt>
    <dgm:pt modelId="{20169C55-5B90-407C-B0DE-80DB645927F2}" type="pres">
      <dgm:prSet presAssocID="{17B47675-E5FD-4D34-8519-C1ACBC0007A0}" presName="hierRoot2" presStyleCnt="0">
        <dgm:presLayoutVars>
          <dgm:hierBranch val="init"/>
        </dgm:presLayoutVars>
      </dgm:prSet>
      <dgm:spPr/>
    </dgm:pt>
    <dgm:pt modelId="{A4B3BDEA-B475-4272-A5DD-B9DC214970C7}" type="pres">
      <dgm:prSet presAssocID="{17B47675-E5FD-4D34-8519-C1ACBC0007A0}" presName="rootComposite" presStyleCnt="0"/>
      <dgm:spPr/>
    </dgm:pt>
    <dgm:pt modelId="{E50E098D-17AB-4B3F-A73F-871EE1AA35FE}" type="pres">
      <dgm:prSet presAssocID="{17B47675-E5FD-4D34-8519-C1ACBC0007A0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04D05D-08D7-405C-8B39-0871CD4264DA}" type="pres">
      <dgm:prSet presAssocID="{17B47675-E5FD-4D34-8519-C1ACBC0007A0}" presName="rootConnector" presStyleLbl="node2" presStyleIdx="2" presStyleCnt="4"/>
      <dgm:spPr/>
      <dgm:t>
        <a:bodyPr/>
        <a:lstStyle/>
        <a:p>
          <a:endParaRPr lang="en-US"/>
        </a:p>
      </dgm:t>
    </dgm:pt>
    <dgm:pt modelId="{DDF7F71D-3AFD-45B8-A7B9-7C6E5A030C00}" type="pres">
      <dgm:prSet presAssocID="{17B47675-E5FD-4D34-8519-C1ACBC0007A0}" presName="hierChild4" presStyleCnt="0"/>
      <dgm:spPr/>
    </dgm:pt>
    <dgm:pt modelId="{6C057E9B-604F-47E9-A565-8F7C12DBCA6B}" type="pres">
      <dgm:prSet presAssocID="{17B47675-E5FD-4D34-8519-C1ACBC0007A0}" presName="hierChild5" presStyleCnt="0"/>
      <dgm:spPr/>
    </dgm:pt>
    <dgm:pt modelId="{C3F3A88B-60A4-4AAD-8E05-5A50B9E3B7F0}" type="pres">
      <dgm:prSet presAssocID="{291A497A-665A-4C7B-9CC3-2C05F26AEC86}" presName="Name64" presStyleLbl="parChTrans1D2" presStyleIdx="3" presStyleCnt="5"/>
      <dgm:spPr/>
      <dgm:t>
        <a:bodyPr/>
        <a:lstStyle/>
        <a:p>
          <a:endParaRPr lang="en-US"/>
        </a:p>
      </dgm:t>
    </dgm:pt>
    <dgm:pt modelId="{BDBA5FD1-B05B-4A8E-B8B2-B4AAD8C7FE2D}" type="pres">
      <dgm:prSet presAssocID="{FF118159-EFF7-4DAB-9DE6-743A05B86279}" presName="hierRoot2" presStyleCnt="0">
        <dgm:presLayoutVars>
          <dgm:hierBranch val="init"/>
        </dgm:presLayoutVars>
      </dgm:prSet>
      <dgm:spPr/>
    </dgm:pt>
    <dgm:pt modelId="{2E89938D-23A1-4319-B033-A8B9B5537E08}" type="pres">
      <dgm:prSet presAssocID="{FF118159-EFF7-4DAB-9DE6-743A05B86279}" presName="rootComposite" presStyleCnt="0"/>
      <dgm:spPr/>
    </dgm:pt>
    <dgm:pt modelId="{A49E04E4-C1C4-4EBC-9086-715D8BC502D5}" type="pres">
      <dgm:prSet presAssocID="{FF118159-EFF7-4DAB-9DE6-743A05B86279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98A2EC-2682-4332-8498-1509A0EFF661}" type="pres">
      <dgm:prSet presAssocID="{FF118159-EFF7-4DAB-9DE6-743A05B86279}" presName="rootConnector" presStyleLbl="node2" presStyleIdx="3" presStyleCnt="4"/>
      <dgm:spPr/>
      <dgm:t>
        <a:bodyPr/>
        <a:lstStyle/>
        <a:p>
          <a:endParaRPr lang="en-US"/>
        </a:p>
      </dgm:t>
    </dgm:pt>
    <dgm:pt modelId="{9A64296D-FB04-47B0-A4D1-21D10FA62B8B}" type="pres">
      <dgm:prSet presAssocID="{FF118159-EFF7-4DAB-9DE6-743A05B86279}" presName="hierChild4" presStyleCnt="0"/>
      <dgm:spPr/>
    </dgm:pt>
    <dgm:pt modelId="{220381C8-0E42-46C8-8C16-C2DDBE4BC480}" type="pres">
      <dgm:prSet presAssocID="{FF118159-EFF7-4DAB-9DE6-743A05B86279}" presName="hierChild5" presStyleCnt="0"/>
      <dgm:spPr/>
    </dgm:pt>
    <dgm:pt modelId="{FCCC339E-ED97-41BE-BBED-6F9591081538}" type="pres">
      <dgm:prSet presAssocID="{EFD3C5C2-226F-41A4-8EC9-07B6CA8ED271}" presName="hierChild3" presStyleCnt="0"/>
      <dgm:spPr/>
    </dgm:pt>
    <dgm:pt modelId="{AC1D00C6-3EB2-4552-9409-29C72B65F3EE}" type="pres">
      <dgm:prSet presAssocID="{EC97B67E-4216-48B3-AB0E-489BE19F9CEC}" presName="Name115" presStyleLbl="parChTrans1D2" presStyleIdx="4" presStyleCnt="5"/>
      <dgm:spPr/>
      <dgm:t>
        <a:bodyPr/>
        <a:lstStyle/>
        <a:p>
          <a:endParaRPr lang="en-US"/>
        </a:p>
      </dgm:t>
    </dgm:pt>
    <dgm:pt modelId="{8130A7FF-8B3D-428B-9F5A-3D4850200E7F}" type="pres">
      <dgm:prSet presAssocID="{79118E74-2319-41DA-9751-86002201B321}" presName="hierRoot3" presStyleCnt="0">
        <dgm:presLayoutVars>
          <dgm:hierBranch val="init"/>
        </dgm:presLayoutVars>
      </dgm:prSet>
      <dgm:spPr/>
    </dgm:pt>
    <dgm:pt modelId="{E857DD3E-47E1-49EC-AD10-C744D995E813}" type="pres">
      <dgm:prSet presAssocID="{79118E74-2319-41DA-9751-86002201B321}" presName="rootComposite3" presStyleCnt="0"/>
      <dgm:spPr/>
    </dgm:pt>
    <dgm:pt modelId="{7A0156C3-B7D8-4EB1-878B-60FF77C49A4B}" type="pres">
      <dgm:prSet presAssocID="{79118E74-2319-41DA-9751-86002201B321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D3C5F8-DCB4-4E3F-B48F-808A4AC5DF75}" type="pres">
      <dgm:prSet presAssocID="{79118E74-2319-41DA-9751-86002201B321}" presName="rootConnector3" presStyleLbl="asst1" presStyleIdx="0" presStyleCnt="1"/>
      <dgm:spPr/>
      <dgm:t>
        <a:bodyPr/>
        <a:lstStyle/>
        <a:p>
          <a:endParaRPr lang="en-US"/>
        </a:p>
      </dgm:t>
    </dgm:pt>
    <dgm:pt modelId="{1C2AE6EA-77BC-4425-A241-F69A5C81BB23}" type="pres">
      <dgm:prSet presAssocID="{79118E74-2319-41DA-9751-86002201B321}" presName="hierChild6" presStyleCnt="0"/>
      <dgm:spPr/>
    </dgm:pt>
    <dgm:pt modelId="{7E1CEA69-08B8-4242-A889-0887AEE08AD9}" type="pres">
      <dgm:prSet presAssocID="{79118E74-2319-41DA-9751-86002201B321}" presName="hierChild7" presStyleCnt="0"/>
      <dgm:spPr/>
    </dgm:pt>
  </dgm:ptLst>
  <dgm:cxnLst>
    <dgm:cxn modelId="{A66E5CF0-5112-49F1-A241-8BBD1B3CD365}" type="presOf" srcId="{B62FD5D6-B94D-4897-8D26-1F1146D21717}" destId="{B86B2225-570F-4B60-A8A2-488C4D3D4006}" srcOrd="0" destOrd="0" presId="urn:microsoft.com/office/officeart/2009/3/layout/HorizontalOrganizationChart"/>
    <dgm:cxn modelId="{5236EF8D-F763-4BEC-8A66-30A3F8735709}" type="presOf" srcId="{077A0E90-F88A-4593-A099-691C66923D0B}" destId="{09ACFEED-1CB9-45AA-BD0C-B979D52C36A1}" srcOrd="0" destOrd="0" presId="urn:microsoft.com/office/officeart/2009/3/layout/HorizontalOrganizationChart"/>
    <dgm:cxn modelId="{BA7BE13E-C957-4CD1-966E-08BA0FF9F278}" type="presOf" srcId="{291A497A-665A-4C7B-9CC3-2C05F26AEC86}" destId="{C3F3A88B-60A4-4AAD-8E05-5A50B9E3B7F0}" srcOrd="0" destOrd="0" presId="urn:microsoft.com/office/officeart/2009/3/layout/HorizontalOrganizationChart"/>
    <dgm:cxn modelId="{B7532511-DE59-4F2D-986E-512F606F640F}" type="presOf" srcId="{79118E74-2319-41DA-9751-86002201B321}" destId="{7A0156C3-B7D8-4EB1-878B-60FF77C49A4B}" srcOrd="0" destOrd="0" presId="urn:microsoft.com/office/officeart/2009/3/layout/HorizontalOrganizationChart"/>
    <dgm:cxn modelId="{47270010-44D1-4574-9DC4-00C5A0415CFD}" type="presOf" srcId="{79118E74-2319-41DA-9751-86002201B321}" destId="{74D3C5F8-DCB4-4E3F-B48F-808A4AC5DF75}" srcOrd="1" destOrd="0" presId="urn:microsoft.com/office/officeart/2009/3/layout/HorizontalOrganizationChart"/>
    <dgm:cxn modelId="{93D7ADA0-9D7F-42A1-AFA5-5CE23D82FAEF}" type="presOf" srcId="{89408ADD-3276-44C7-A9B2-EEB0A2F0CE75}" destId="{47CA2212-758B-4C77-8D25-548D8940638B}" srcOrd="0" destOrd="0" presId="urn:microsoft.com/office/officeart/2009/3/layout/HorizontalOrganizationChart"/>
    <dgm:cxn modelId="{5FC61B35-477B-4252-A97D-796F5949AE3B}" srcId="{EFD3C5C2-226F-41A4-8EC9-07B6CA8ED271}" destId="{4D13F315-0930-4370-9829-EBCE1A6D561B}" srcOrd="1" destOrd="0" parTransId="{B62FD5D6-B94D-4897-8D26-1F1146D21717}" sibTransId="{0644C773-09EB-4773-8771-6CCFC7A39BE1}"/>
    <dgm:cxn modelId="{782EE8B5-D518-47EC-A59C-A9A5058B2D97}" type="presOf" srcId="{EC97B67E-4216-48B3-AB0E-489BE19F9CEC}" destId="{AC1D00C6-3EB2-4552-9409-29C72B65F3EE}" srcOrd="0" destOrd="0" presId="urn:microsoft.com/office/officeart/2009/3/layout/HorizontalOrganizationChart"/>
    <dgm:cxn modelId="{307C0D27-4AAA-4ECC-BCD6-A3661F8BBD59}" srcId="{EFD3C5C2-226F-41A4-8EC9-07B6CA8ED271}" destId="{79118E74-2319-41DA-9751-86002201B321}" srcOrd="0" destOrd="0" parTransId="{EC97B67E-4216-48B3-AB0E-489BE19F9CEC}" sibTransId="{F425B162-E06D-402B-BB5E-CFDD479CBE68}"/>
    <dgm:cxn modelId="{FE393A3D-5C3F-4188-A703-B19F2FE2B358}" type="presOf" srcId="{FF118159-EFF7-4DAB-9DE6-743A05B86279}" destId="{A49E04E4-C1C4-4EBC-9086-715D8BC502D5}" srcOrd="0" destOrd="0" presId="urn:microsoft.com/office/officeart/2009/3/layout/HorizontalOrganizationChart"/>
    <dgm:cxn modelId="{87ECE31B-E944-4B9A-B95C-C41BCD00478A}" type="presOf" srcId="{4D13F315-0930-4370-9829-EBCE1A6D561B}" destId="{FB2B65DD-FC29-43C1-8842-8B342B1D8AAB}" srcOrd="0" destOrd="0" presId="urn:microsoft.com/office/officeart/2009/3/layout/HorizontalOrganizationChart"/>
    <dgm:cxn modelId="{164392B2-1968-4DE6-977E-8138BE37C15C}" type="presOf" srcId="{FF118159-EFF7-4DAB-9DE6-743A05B86279}" destId="{BA98A2EC-2682-4332-8498-1509A0EFF661}" srcOrd="1" destOrd="0" presId="urn:microsoft.com/office/officeart/2009/3/layout/HorizontalOrganizationChart"/>
    <dgm:cxn modelId="{24AFBB8F-20CC-4B4C-8F28-246944D2DB45}" srcId="{EFD3C5C2-226F-41A4-8EC9-07B6CA8ED271}" destId="{FF118159-EFF7-4DAB-9DE6-743A05B86279}" srcOrd="4" destOrd="0" parTransId="{291A497A-665A-4C7B-9CC3-2C05F26AEC86}" sibTransId="{FCE1AE20-1059-401A-9D2B-58E3D94E8203}"/>
    <dgm:cxn modelId="{4DF50C19-A956-48B3-ABD1-33C0F0713177}" srcId="{EFD3C5C2-226F-41A4-8EC9-07B6CA8ED271}" destId="{F2A2047E-448A-4B6F-8FE1-ACC941608500}" srcOrd="2" destOrd="0" parTransId="{077A0E90-F88A-4593-A099-691C66923D0B}" sibTransId="{F2E5A33C-96FC-4F56-A881-6BCDEA167C2D}"/>
    <dgm:cxn modelId="{313B7FD8-08A5-4098-B54C-1B7F39440277}" type="presOf" srcId="{5BF26040-F753-423A-96C5-A30DCF329C3E}" destId="{E50A7ED8-4E80-4CBC-9F16-AFFE41BA86D4}" srcOrd="0" destOrd="0" presId="urn:microsoft.com/office/officeart/2009/3/layout/HorizontalOrganizationChart"/>
    <dgm:cxn modelId="{B5CA74AE-D48D-40C4-BDB2-CAE39040D315}" type="presOf" srcId="{17B47675-E5FD-4D34-8519-C1ACBC0007A0}" destId="{E804D05D-08D7-405C-8B39-0871CD4264DA}" srcOrd="1" destOrd="0" presId="urn:microsoft.com/office/officeart/2009/3/layout/HorizontalOrganizationChart"/>
    <dgm:cxn modelId="{245119BF-8C22-40B2-B6C2-803D999567BB}" srcId="{5BF26040-F753-423A-96C5-A30DCF329C3E}" destId="{EFD3C5C2-226F-41A4-8EC9-07B6CA8ED271}" srcOrd="0" destOrd="0" parTransId="{CDBEF00F-6B81-4FA9-9CC3-3BCFDDA831F5}" sibTransId="{41CF303E-AC91-4CA2-AA92-7AAFE94C1188}"/>
    <dgm:cxn modelId="{B5B4ABBB-3F7A-4D21-A512-6533017067A0}" type="presOf" srcId="{F2A2047E-448A-4B6F-8FE1-ACC941608500}" destId="{E2E72781-73F7-4ACC-A402-1361A32A86C4}" srcOrd="0" destOrd="0" presId="urn:microsoft.com/office/officeart/2009/3/layout/HorizontalOrganizationChart"/>
    <dgm:cxn modelId="{611EF1BC-BC5F-4343-8FC6-406329CBE4B4}" type="presOf" srcId="{F2A2047E-448A-4B6F-8FE1-ACC941608500}" destId="{5369E873-CE2F-40BD-BFC0-EEEA10074CA9}" srcOrd="1" destOrd="0" presId="urn:microsoft.com/office/officeart/2009/3/layout/HorizontalOrganizationChart"/>
    <dgm:cxn modelId="{97915A65-E118-4AF7-9C74-4FD430FC4202}" type="presOf" srcId="{4D13F315-0930-4370-9829-EBCE1A6D561B}" destId="{D4276CA1-38B4-49B4-9220-CA565182DB34}" srcOrd="1" destOrd="0" presId="urn:microsoft.com/office/officeart/2009/3/layout/HorizontalOrganizationChart"/>
    <dgm:cxn modelId="{9E6ACC20-7370-4B3F-8552-81853D8B9EB7}" type="presOf" srcId="{EFD3C5C2-226F-41A4-8EC9-07B6CA8ED271}" destId="{54C6363E-27D3-4F5A-8747-C011B7644F79}" srcOrd="0" destOrd="0" presId="urn:microsoft.com/office/officeart/2009/3/layout/HorizontalOrganizationChart"/>
    <dgm:cxn modelId="{DFA37DCA-957F-45BA-BAB0-4C7777CA05F7}" type="presOf" srcId="{EFD3C5C2-226F-41A4-8EC9-07B6CA8ED271}" destId="{BDF7DCEE-5C74-403C-98D5-C7F2202B678A}" srcOrd="1" destOrd="0" presId="urn:microsoft.com/office/officeart/2009/3/layout/HorizontalOrganizationChart"/>
    <dgm:cxn modelId="{A899017A-CAAA-4F9B-A3BA-ED15C951E8D0}" srcId="{EFD3C5C2-226F-41A4-8EC9-07B6CA8ED271}" destId="{17B47675-E5FD-4D34-8519-C1ACBC0007A0}" srcOrd="3" destOrd="0" parTransId="{89408ADD-3276-44C7-A9B2-EEB0A2F0CE75}" sibTransId="{D93FC64F-9170-4AA3-802C-6102DD1A596D}"/>
    <dgm:cxn modelId="{EF85CB95-61BF-429A-B912-A0E485727C1E}" type="presOf" srcId="{17B47675-E5FD-4D34-8519-C1ACBC0007A0}" destId="{E50E098D-17AB-4B3F-A73F-871EE1AA35FE}" srcOrd="0" destOrd="0" presId="urn:microsoft.com/office/officeart/2009/3/layout/HorizontalOrganizationChart"/>
    <dgm:cxn modelId="{7CAC16EC-5BEA-4715-9956-605A84D74F32}" type="presParOf" srcId="{E50A7ED8-4E80-4CBC-9F16-AFFE41BA86D4}" destId="{5A2F69EF-34FC-44C7-8954-8BF3656822F3}" srcOrd="0" destOrd="0" presId="urn:microsoft.com/office/officeart/2009/3/layout/HorizontalOrganizationChart"/>
    <dgm:cxn modelId="{407D5C49-0C52-4FE9-AB4E-5C4B222B3AA6}" type="presParOf" srcId="{5A2F69EF-34FC-44C7-8954-8BF3656822F3}" destId="{9BAFB590-1D29-4610-AF2B-039116385FAC}" srcOrd="0" destOrd="0" presId="urn:microsoft.com/office/officeart/2009/3/layout/HorizontalOrganizationChart"/>
    <dgm:cxn modelId="{71966D73-66B3-462F-BB15-E2D553140A9D}" type="presParOf" srcId="{9BAFB590-1D29-4610-AF2B-039116385FAC}" destId="{54C6363E-27D3-4F5A-8747-C011B7644F79}" srcOrd="0" destOrd="0" presId="urn:microsoft.com/office/officeart/2009/3/layout/HorizontalOrganizationChart"/>
    <dgm:cxn modelId="{E9BD2867-6CB5-4CA7-BE46-CF03FF69910F}" type="presParOf" srcId="{9BAFB590-1D29-4610-AF2B-039116385FAC}" destId="{BDF7DCEE-5C74-403C-98D5-C7F2202B678A}" srcOrd="1" destOrd="0" presId="urn:microsoft.com/office/officeart/2009/3/layout/HorizontalOrganizationChart"/>
    <dgm:cxn modelId="{5ACC2C29-5D70-46F9-9B3E-E9E602CDDB93}" type="presParOf" srcId="{5A2F69EF-34FC-44C7-8954-8BF3656822F3}" destId="{20DEF4BD-0F7C-4BF1-9054-5E2A1410F589}" srcOrd="1" destOrd="0" presId="urn:microsoft.com/office/officeart/2009/3/layout/HorizontalOrganizationChart"/>
    <dgm:cxn modelId="{ABE2F94A-38E4-4050-9147-E0778159773A}" type="presParOf" srcId="{20DEF4BD-0F7C-4BF1-9054-5E2A1410F589}" destId="{B86B2225-570F-4B60-A8A2-488C4D3D4006}" srcOrd="0" destOrd="0" presId="urn:microsoft.com/office/officeart/2009/3/layout/HorizontalOrganizationChart"/>
    <dgm:cxn modelId="{F4714C53-91A5-4B00-9805-AB3B195A968B}" type="presParOf" srcId="{20DEF4BD-0F7C-4BF1-9054-5E2A1410F589}" destId="{B6058757-11B1-4989-9953-2896FB9B893E}" srcOrd="1" destOrd="0" presId="urn:microsoft.com/office/officeart/2009/3/layout/HorizontalOrganizationChart"/>
    <dgm:cxn modelId="{5C474CC8-C083-4BBD-A590-F2375E871C1E}" type="presParOf" srcId="{B6058757-11B1-4989-9953-2896FB9B893E}" destId="{FF99EBF9-4382-4311-A314-61D5DEF79F4D}" srcOrd="0" destOrd="0" presId="urn:microsoft.com/office/officeart/2009/3/layout/HorizontalOrganizationChart"/>
    <dgm:cxn modelId="{886A329F-5837-4762-8065-958C76D7C57E}" type="presParOf" srcId="{FF99EBF9-4382-4311-A314-61D5DEF79F4D}" destId="{FB2B65DD-FC29-43C1-8842-8B342B1D8AAB}" srcOrd="0" destOrd="0" presId="urn:microsoft.com/office/officeart/2009/3/layout/HorizontalOrganizationChart"/>
    <dgm:cxn modelId="{0002628F-FB63-48CC-8594-D10B249CD514}" type="presParOf" srcId="{FF99EBF9-4382-4311-A314-61D5DEF79F4D}" destId="{D4276CA1-38B4-49B4-9220-CA565182DB34}" srcOrd="1" destOrd="0" presId="urn:microsoft.com/office/officeart/2009/3/layout/HorizontalOrganizationChart"/>
    <dgm:cxn modelId="{46B91643-B64A-430D-8C2C-1749BFE5CDE6}" type="presParOf" srcId="{B6058757-11B1-4989-9953-2896FB9B893E}" destId="{13A78E99-1858-4CFD-8ADB-E9D11A1E3824}" srcOrd="1" destOrd="0" presId="urn:microsoft.com/office/officeart/2009/3/layout/HorizontalOrganizationChart"/>
    <dgm:cxn modelId="{BB5419D0-F785-4193-B063-6B3DF58E7F2E}" type="presParOf" srcId="{B6058757-11B1-4989-9953-2896FB9B893E}" destId="{D6191636-0478-4A20-984A-544072CFD879}" srcOrd="2" destOrd="0" presId="urn:microsoft.com/office/officeart/2009/3/layout/HorizontalOrganizationChart"/>
    <dgm:cxn modelId="{549BB0E5-DF78-452C-BC92-A91A054FD507}" type="presParOf" srcId="{20DEF4BD-0F7C-4BF1-9054-5E2A1410F589}" destId="{09ACFEED-1CB9-45AA-BD0C-B979D52C36A1}" srcOrd="2" destOrd="0" presId="urn:microsoft.com/office/officeart/2009/3/layout/HorizontalOrganizationChart"/>
    <dgm:cxn modelId="{CA62195C-B409-4FF2-9119-3030B1CA6C81}" type="presParOf" srcId="{20DEF4BD-0F7C-4BF1-9054-5E2A1410F589}" destId="{F879C64F-59A3-4727-9A92-8BEDEE9EDD82}" srcOrd="3" destOrd="0" presId="urn:microsoft.com/office/officeart/2009/3/layout/HorizontalOrganizationChart"/>
    <dgm:cxn modelId="{D0206B76-316E-4BA0-AD8B-AB85A103DE74}" type="presParOf" srcId="{F879C64F-59A3-4727-9A92-8BEDEE9EDD82}" destId="{C25A2180-6864-43FC-A3EC-B9DCC32922CB}" srcOrd="0" destOrd="0" presId="urn:microsoft.com/office/officeart/2009/3/layout/HorizontalOrganizationChart"/>
    <dgm:cxn modelId="{855F37BF-968A-4942-9739-F3CC80F177CF}" type="presParOf" srcId="{C25A2180-6864-43FC-A3EC-B9DCC32922CB}" destId="{E2E72781-73F7-4ACC-A402-1361A32A86C4}" srcOrd="0" destOrd="0" presId="urn:microsoft.com/office/officeart/2009/3/layout/HorizontalOrganizationChart"/>
    <dgm:cxn modelId="{2908BE74-AA07-45B0-86AD-2475A983E935}" type="presParOf" srcId="{C25A2180-6864-43FC-A3EC-B9DCC32922CB}" destId="{5369E873-CE2F-40BD-BFC0-EEEA10074CA9}" srcOrd="1" destOrd="0" presId="urn:microsoft.com/office/officeart/2009/3/layout/HorizontalOrganizationChart"/>
    <dgm:cxn modelId="{D1618BE1-73CA-4243-8509-359F7E6349AD}" type="presParOf" srcId="{F879C64F-59A3-4727-9A92-8BEDEE9EDD82}" destId="{195D45B5-4344-4ADE-A403-00FF23FAFF2C}" srcOrd="1" destOrd="0" presId="urn:microsoft.com/office/officeart/2009/3/layout/HorizontalOrganizationChart"/>
    <dgm:cxn modelId="{AF81F463-7A21-4042-8FF0-ACE6850862D4}" type="presParOf" srcId="{F879C64F-59A3-4727-9A92-8BEDEE9EDD82}" destId="{FE63932B-64CE-4137-A25A-93B043F1B155}" srcOrd="2" destOrd="0" presId="urn:microsoft.com/office/officeart/2009/3/layout/HorizontalOrganizationChart"/>
    <dgm:cxn modelId="{B5ECB5E0-EDA5-452E-A35F-53193C91F8B1}" type="presParOf" srcId="{20DEF4BD-0F7C-4BF1-9054-5E2A1410F589}" destId="{47CA2212-758B-4C77-8D25-548D8940638B}" srcOrd="4" destOrd="0" presId="urn:microsoft.com/office/officeart/2009/3/layout/HorizontalOrganizationChart"/>
    <dgm:cxn modelId="{BA91F6EB-5F1D-4589-8C7D-2621E2488FFE}" type="presParOf" srcId="{20DEF4BD-0F7C-4BF1-9054-5E2A1410F589}" destId="{20169C55-5B90-407C-B0DE-80DB645927F2}" srcOrd="5" destOrd="0" presId="urn:microsoft.com/office/officeart/2009/3/layout/HorizontalOrganizationChart"/>
    <dgm:cxn modelId="{09900EAC-1370-43FB-9D5B-30A6339FFFFE}" type="presParOf" srcId="{20169C55-5B90-407C-B0DE-80DB645927F2}" destId="{A4B3BDEA-B475-4272-A5DD-B9DC214970C7}" srcOrd="0" destOrd="0" presId="urn:microsoft.com/office/officeart/2009/3/layout/HorizontalOrganizationChart"/>
    <dgm:cxn modelId="{CCCD569F-57C2-47F9-8C13-E5B98920CFD1}" type="presParOf" srcId="{A4B3BDEA-B475-4272-A5DD-B9DC214970C7}" destId="{E50E098D-17AB-4B3F-A73F-871EE1AA35FE}" srcOrd="0" destOrd="0" presId="urn:microsoft.com/office/officeart/2009/3/layout/HorizontalOrganizationChart"/>
    <dgm:cxn modelId="{7901232B-B43D-4785-A4D4-1A73F452ED14}" type="presParOf" srcId="{A4B3BDEA-B475-4272-A5DD-B9DC214970C7}" destId="{E804D05D-08D7-405C-8B39-0871CD4264DA}" srcOrd="1" destOrd="0" presId="urn:microsoft.com/office/officeart/2009/3/layout/HorizontalOrganizationChart"/>
    <dgm:cxn modelId="{021A929E-6DA9-428E-A75F-106503982B34}" type="presParOf" srcId="{20169C55-5B90-407C-B0DE-80DB645927F2}" destId="{DDF7F71D-3AFD-45B8-A7B9-7C6E5A030C00}" srcOrd="1" destOrd="0" presId="urn:microsoft.com/office/officeart/2009/3/layout/HorizontalOrganizationChart"/>
    <dgm:cxn modelId="{050C9307-62FC-4888-AD3F-9A7A02DBD616}" type="presParOf" srcId="{20169C55-5B90-407C-B0DE-80DB645927F2}" destId="{6C057E9B-604F-47E9-A565-8F7C12DBCA6B}" srcOrd="2" destOrd="0" presId="urn:microsoft.com/office/officeart/2009/3/layout/HorizontalOrganizationChart"/>
    <dgm:cxn modelId="{CC710DA7-4277-4157-8995-6DB6DCEF05C7}" type="presParOf" srcId="{20DEF4BD-0F7C-4BF1-9054-5E2A1410F589}" destId="{C3F3A88B-60A4-4AAD-8E05-5A50B9E3B7F0}" srcOrd="6" destOrd="0" presId="urn:microsoft.com/office/officeart/2009/3/layout/HorizontalOrganizationChart"/>
    <dgm:cxn modelId="{1BB37A88-EA6E-4D56-8EBC-A4B837AA2989}" type="presParOf" srcId="{20DEF4BD-0F7C-4BF1-9054-5E2A1410F589}" destId="{BDBA5FD1-B05B-4A8E-B8B2-B4AAD8C7FE2D}" srcOrd="7" destOrd="0" presId="urn:microsoft.com/office/officeart/2009/3/layout/HorizontalOrganizationChart"/>
    <dgm:cxn modelId="{25C55A6E-7160-4FAC-ABE1-D3ECC3C20F95}" type="presParOf" srcId="{BDBA5FD1-B05B-4A8E-B8B2-B4AAD8C7FE2D}" destId="{2E89938D-23A1-4319-B033-A8B9B5537E08}" srcOrd="0" destOrd="0" presId="urn:microsoft.com/office/officeart/2009/3/layout/HorizontalOrganizationChart"/>
    <dgm:cxn modelId="{0C0E0535-59D0-4C06-8B3A-37271075DF51}" type="presParOf" srcId="{2E89938D-23A1-4319-B033-A8B9B5537E08}" destId="{A49E04E4-C1C4-4EBC-9086-715D8BC502D5}" srcOrd="0" destOrd="0" presId="urn:microsoft.com/office/officeart/2009/3/layout/HorizontalOrganizationChart"/>
    <dgm:cxn modelId="{056B6C2B-192F-4D6A-B295-218882085002}" type="presParOf" srcId="{2E89938D-23A1-4319-B033-A8B9B5537E08}" destId="{BA98A2EC-2682-4332-8498-1509A0EFF661}" srcOrd="1" destOrd="0" presId="urn:microsoft.com/office/officeart/2009/3/layout/HorizontalOrganizationChart"/>
    <dgm:cxn modelId="{BE1335E4-EA4A-4532-9473-E6AC9AD3825F}" type="presParOf" srcId="{BDBA5FD1-B05B-4A8E-B8B2-B4AAD8C7FE2D}" destId="{9A64296D-FB04-47B0-A4D1-21D10FA62B8B}" srcOrd="1" destOrd="0" presId="urn:microsoft.com/office/officeart/2009/3/layout/HorizontalOrganizationChart"/>
    <dgm:cxn modelId="{8F4E66AA-3333-4C21-9A57-7E567A3E3EE6}" type="presParOf" srcId="{BDBA5FD1-B05B-4A8E-B8B2-B4AAD8C7FE2D}" destId="{220381C8-0E42-46C8-8C16-C2DDBE4BC480}" srcOrd="2" destOrd="0" presId="urn:microsoft.com/office/officeart/2009/3/layout/HorizontalOrganizationChart"/>
    <dgm:cxn modelId="{C2189D98-DDC1-4DE9-8437-624F0BAF835B}" type="presParOf" srcId="{5A2F69EF-34FC-44C7-8954-8BF3656822F3}" destId="{FCCC339E-ED97-41BE-BBED-6F9591081538}" srcOrd="2" destOrd="0" presId="urn:microsoft.com/office/officeart/2009/3/layout/HorizontalOrganizationChart"/>
    <dgm:cxn modelId="{6A903101-9993-4524-AA31-3D762B17659B}" type="presParOf" srcId="{FCCC339E-ED97-41BE-BBED-6F9591081538}" destId="{AC1D00C6-3EB2-4552-9409-29C72B65F3EE}" srcOrd="0" destOrd="0" presId="urn:microsoft.com/office/officeart/2009/3/layout/HorizontalOrganizationChart"/>
    <dgm:cxn modelId="{DFC0FD25-C702-4E80-9714-9F2C4B7FE45B}" type="presParOf" srcId="{FCCC339E-ED97-41BE-BBED-6F9591081538}" destId="{8130A7FF-8B3D-428B-9F5A-3D4850200E7F}" srcOrd="1" destOrd="0" presId="urn:microsoft.com/office/officeart/2009/3/layout/HorizontalOrganizationChart"/>
    <dgm:cxn modelId="{A3FAC399-33B7-44E5-B144-480212127412}" type="presParOf" srcId="{8130A7FF-8B3D-428B-9F5A-3D4850200E7F}" destId="{E857DD3E-47E1-49EC-AD10-C744D995E813}" srcOrd="0" destOrd="0" presId="urn:microsoft.com/office/officeart/2009/3/layout/HorizontalOrganizationChart"/>
    <dgm:cxn modelId="{48B9F2A3-6E09-4EEE-BF15-9C456576D338}" type="presParOf" srcId="{E857DD3E-47E1-49EC-AD10-C744D995E813}" destId="{7A0156C3-B7D8-4EB1-878B-60FF77C49A4B}" srcOrd="0" destOrd="0" presId="urn:microsoft.com/office/officeart/2009/3/layout/HorizontalOrganizationChart"/>
    <dgm:cxn modelId="{0AA212A3-5832-4A9D-B9FE-39ED959FD2ED}" type="presParOf" srcId="{E857DD3E-47E1-49EC-AD10-C744D995E813}" destId="{74D3C5F8-DCB4-4E3F-B48F-808A4AC5DF75}" srcOrd="1" destOrd="0" presId="urn:microsoft.com/office/officeart/2009/3/layout/HorizontalOrganizationChart"/>
    <dgm:cxn modelId="{6F398BC7-3E96-4FBA-82A2-5A1496BDFBAC}" type="presParOf" srcId="{8130A7FF-8B3D-428B-9F5A-3D4850200E7F}" destId="{1C2AE6EA-77BC-4425-A241-F69A5C81BB23}" srcOrd="1" destOrd="0" presId="urn:microsoft.com/office/officeart/2009/3/layout/HorizontalOrganizationChart"/>
    <dgm:cxn modelId="{7EAF9761-DC76-437D-9C0A-8D4760C3A353}" type="presParOf" srcId="{8130A7FF-8B3D-428B-9F5A-3D4850200E7F}" destId="{7E1CEA69-08B8-4242-A889-0887AEE08AD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D00C6-3EB2-4552-9409-29C72B65F3EE}">
      <dsp:nvSpPr>
        <dsp:cNvPr id="0" name=""/>
        <dsp:cNvSpPr/>
      </dsp:nvSpPr>
      <dsp:spPr>
        <a:xfrm>
          <a:off x="2585251" y="2646951"/>
          <a:ext cx="1807236" cy="161360"/>
        </a:xfrm>
        <a:custGeom>
          <a:avLst/>
          <a:gdLst/>
          <a:ahLst/>
          <a:cxnLst/>
          <a:rect l="0" t="0" r="0" b="0"/>
          <a:pathLst>
            <a:path>
              <a:moveTo>
                <a:pt x="0" y="161360"/>
              </a:moveTo>
              <a:lnTo>
                <a:pt x="1807236" y="161360"/>
              </a:lnTo>
              <a:lnTo>
                <a:pt x="1807236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3A88B-60A4-4AAD-8E05-5A50B9E3B7F0}">
      <dsp:nvSpPr>
        <dsp:cNvPr id="0" name=""/>
        <dsp:cNvSpPr/>
      </dsp:nvSpPr>
      <dsp:spPr>
        <a:xfrm>
          <a:off x="2585251" y="2808312"/>
          <a:ext cx="3614472" cy="1665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56296" y="0"/>
              </a:lnTo>
              <a:lnTo>
                <a:pt x="3356296" y="1665239"/>
              </a:lnTo>
              <a:lnTo>
                <a:pt x="3614472" y="166523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A2212-758B-4C77-8D25-548D8940638B}">
      <dsp:nvSpPr>
        <dsp:cNvPr id="0" name=""/>
        <dsp:cNvSpPr/>
      </dsp:nvSpPr>
      <dsp:spPr>
        <a:xfrm>
          <a:off x="2585251" y="2808312"/>
          <a:ext cx="3614472" cy="555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56296" y="0"/>
              </a:lnTo>
              <a:lnTo>
                <a:pt x="3356296" y="555079"/>
              </a:lnTo>
              <a:lnTo>
                <a:pt x="3614472" y="55507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ACFEED-1CB9-45AA-BD0C-B979D52C36A1}">
      <dsp:nvSpPr>
        <dsp:cNvPr id="0" name=""/>
        <dsp:cNvSpPr/>
      </dsp:nvSpPr>
      <dsp:spPr>
        <a:xfrm>
          <a:off x="2585251" y="2253232"/>
          <a:ext cx="3614472" cy="555079"/>
        </a:xfrm>
        <a:custGeom>
          <a:avLst/>
          <a:gdLst/>
          <a:ahLst/>
          <a:cxnLst/>
          <a:rect l="0" t="0" r="0" b="0"/>
          <a:pathLst>
            <a:path>
              <a:moveTo>
                <a:pt x="0" y="555079"/>
              </a:moveTo>
              <a:lnTo>
                <a:pt x="3356296" y="555079"/>
              </a:lnTo>
              <a:lnTo>
                <a:pt x="3356296" y="0"/>
              </a:lnTo>
              <a:lnTo>
                <a:pt x="3614472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6B2225-570F-4B60-A8A2-488C4D3D4006}">
      <dsp:nvSpPr>
        <dsp:cNvPr id="0" name=""/>
        <dsp:cNvSpPr/>
      </dsp:nvSpPr>
      <dsp:spPr>
        <a:xfrm>
          <a:off x="2585251" y="1143072"/>
          <a:ext cx="3614472" cy="1665239"/>
        </a:xfrm>
        <a:custGeom>
          <a:avLst/>
          <a:gdLst/>
          <a:ahLst/>
          <a:cxnLst/>
          <a:rect l="0" t="0" r="0" b="0"/>
          <a:pathLst>
            <a:path>
              <a:moveTo>
                <a:pt x="0" y="1665239"/>
              </a:moveTo>
              <a:lnTo>
                <a:pt x="3356296" y="1665239"/>
              </a:lnTo>
              <a:lnTo>
                <a:pt x="3356296" y="0"/>
              </a:lnTo>
              <a:lnTo>
                <a:pt x="3614472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6363E-27D3-4F5A-8747-C011B7644F79}">
      <dsp:nvSpPr>
        <dsp:cNvPr id="0" name=""/>
        <dsp:cNvSpPr/>
      </dsp:nvSpPr>
      <dsp:spPr>
        <a:xfrm>
          <a:off x="3485" y="2414592"/>
          <a:ext cx="2581766" cy="787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err="1" smtClean="0">
              <a:solidFill>
                <a:schemeClr val="tx1"/>
              </a:solidFill>
              <a:latin typeface="Arial Narrow" pitchFamily="34" charset="0"/>
            </a:rPr>
            <a:t>pajak</a:t>
          </a:r>
          <a:endParaRPr lang="en-US" sz="2200" b="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485" y="2414592"/>
        <a:ext cx="2581766" cy="787438"/>
      </dsp:txXfrm>
    </dsp:sp>
    <dsp:sp modelId="{FB2B65DD-FC29-43C1-8842-8B342B1D8AAB}">
      <dsp:nvSpPr>
        <dsp:cNvPr id="0" name=""/>
        <dsp:cNvSpPr/>
      </dsp:nvSpPr>
      <dsp:spPr>
        <a:xfrm>
          <a:off x="6199724" y="749353"/>
          <a:ext cx="2581766" cy="787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err="1" smtClean="0">
              <a:solidFill>
                <a:schemeClr val="tx1"/>
              </a:solidFill>
              <a:latin typeface="Arial Narrow" pitchFamily="34" charset="0"/>
            </a:rPr>
            <a:t>Dinikmati</a:t>
          </a:r>
          <a:r>
            <a:rPr lang="en-US" sz="2200" b="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2200" b="0" kern="1200" dirty="0" err="1" smtClean="0">
              <a:solidFill>
                <a:schemeClr val="tx1"/>
              </a:solidFill>
              <a:latin typeface="Arial Narrow" pitchFamily="34" charset="0"/>
            </a:rPr>
            <a:t>sama</a:t>
          </a:r>
          <a:r>
            <a:rPr lang="en-US" sz="2200" b="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2200" b="0" kern="1200" dirty="0" err="1" smtClean="0">
              <a:solidFill>
                <a:schemeClr val="tx1"/>
              </a:solidFill>
              <a:latin typeface="Arial Narrow" pitchFamily="34" charset="0"/>
            </a:rPr>
            <a:t>oleh</a:t>
          </a:r>
          <a:r>
            <a:rPr lang="en-US" sz="2200" b="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2200" b="0" kern="1200" dirty="0" err="1" smtClean="0">
              <a:solidFill>
                <a:schemeClr val="tx1"/>
              </a:solidFill>
              <a:latin typeface="Arial Narrow" pitchFamily="34" charset="0"/>
            </a:rPr>
            <a:t>semua</a:t>
          </a:r>
          <a:r>
            <a:rPr lang="en-US" sz="2200" b="0" kern="1200" dirty="0" smtClean="0">
              <a:solidFill>
                <a:schemeClr val="tx1"/>
              </a:solidFill>
              <a:latin typeface="Arial Narrow" pitchFamily="34" charset="0"/>
            </a:rPr>
            <a:t> orang</a:t>
          </a:r>
          <a:endParaRPr lang="en-US" sz="2200" b="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6199724" y="749353"/>
        <a:ext cx="2581766" cy="787438"/>
      </dsp:txXfrm>
    </dsp:sp>
    <dsp:sp modelId="{E2E72781-73F7-4ACC-A402-1361A32A86C4}">
      <dsp:nvSpPr>
        <dsp:cNvPr id="0" name=""/>
        <dsp:cNvSpPr/>
      </dsp:nvSpPr>
      <dsp:spPr>
        <a:xfrm>
          <a:off x="6199724" y="1859512"/>
          <a:ext cx="2581766" cy="787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err="1" smtClean="0">
              <a:solidFill>
                <a:schemeClr val="tx1"/>
              </a:solidFill>
              <a:latin typeface="Arial Narrow" pitchFamily="34" charset="0"/>
            </a:rPr>
            <a:t>Biasanya</a:t>
          </a:r>
          <a:r>
            <a:rPr lang="en-US" sz="2200" b="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2200" b="0" kern="1200" dirty="0" err="1" smtClean="0">
              <a:solidFill>
                <a:schemeClr val="tx1"/>
              </a:solidFill>
              <a:latin typeface="Arial Narrow" pitchFamily="34" charset="0"/>
            </a:rPr>
            <a:t>dieksploitasi</a:t>
          </a:r>
          <a:r>
            <a:rPr lang="en-US" sz="2200" b="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2200" b="0" kern="1200" dirty="0" err="1" smtClean="0">
              <a:solidFill>
                <a:schemeClr val="tx1"/>
              </a:solidFill>
              <a:latin typeface="Arial Narrow" pitchFamily="34" charset="0"/>
            </a:rPr>
            <a:t>melampaui</a:t>
          </a:r>
          <a:r>
            <a:rPr lang="en-US" sz="2200" b="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2200" b="0" kern="1200" dirty="0" err="1" smtClean="0">
              <a:solidFill>
                <a:schemeClr val="tx1"/>
              </a:solidFill>
              <a:latin typeface="Arial Narrow" pitchFamily="34" charset="0"/>
            </a:rPr>
            <a:t>batas</a:t>
          </a:r>
          <a:endParaRPr lang="en-US" sz="2200" b="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6199724" y="1859512"/>
        <a:ext cx="2581766" cy="787438"/>
      </dsp:txXfrm>
    </dsp:sp>
    <dsp:sp modelId="{E50E098D-17AB-4B3F-A73F-871EE1AA35FE}">
      <dsp:nvSpPr>
        <dsp:cNvPr id="0" name=""/>
        <dsp:cNvSpPr/>
      </dsp:nvSpPr>
      <dsp:spPr>
        <a:xfrm>
          <a:off x="6199724" y="2969672"/>
          <a:ext cx="2581766" cy="787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err="1" smtClean="0">
              <a:solidFill>
                <a:schemeClr val="tx1"/>
              </a:solidFill>
              <a:latin typeface="Arial Narrow" pitchFamily="34" charset="0"/>
            </a:rPr>
            <a:t>Tanpa</a:t>
          </a:r>
          <a:r>
            <a:rPr lang="en-US" sz="2200" b="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2200" b="0" kern="1200" dirty="0" err="1" smtClean="0">
              <a:solidFill>
                <a:schemeClr val="tx1"/>
              </a:solidFill>
              <a:latin typeface="Arial Narrow" pitchFamily="34" charset="0"/>
            </a:rPr>
            <a:t>mengetahui</a:t>
          </a:r>
          <a:r>
            <a:rPr lang="en-US" sz="2200" b="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2200" b="0" kern="1200" dirty="0" err="1" smtClean="0">
              <a:solidFill>
                <a:schemeClr val="tx1"/>
              </a:solidFill>
              <a:latin typeface="Arial Narrow" pitchFamily="34" charset="0"/>
            </a:rPr>
            <a:t>siapa</a:t>
          </a:r>
          <a:r>
            <a:rPr lang="en-US" sz="2200" b="0" kern="1200" dirty="0" smtClean="0">
              <a:solidFill>
                <a:schemeClr val="tx1"/>
              </a:solidFill>
              <a:latin typeface="Arial Narrow" pitchFamily="34" charset="0"/>
            </a:rPr>
            <a:t> yang </a:t>
          </a:r>
          <a:r>
            <a:rPr lang="en-US" sz="2200" b="0" kern="1200" dirty="0" err="1" smtClean="0">
              <a:solidFill>
                <a:schemeClr val="tx1"/>
              </a:solidFill>
              <a:latin typeface="Arial Narrow" pitchFamily="34" charset="0"/>
            </a:rPr>
            <a:t>akan</a:t>
          </a:r>
          <a:r>
            <a:rPr lang="en-US" sz="2200" b="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2200" b="0" kern="1200" dirty="0" err="1" smtClean="0">
              <a:solidFill>
                <a:schemeClr val="tx1"/>
              </a:solidFill>
              <a:latin typeface="Arial Narrow" pitchFamily="34" charset="0"/>
            </a:rPr>
            <a:t>menanggung</a:t>
          </a:r>
          <a:endParaRPr lang="en-US" sz="2200" b="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6199724" y="2969672"/>
        <a:ext cx="2581766" cy="787438"/>
      </dsp:txXfrm>
    </dsp:sp>
    <dsp:sp modelId="{A49E04E4-C1C4-4EBC-9086-715D8BC502D5}">
      <dsp:nvSpPr>
        <dsp:cNvPr id="0" name=""/>
        <dsp:cNvSpPr/>
      </dsp:nvSpPr>
      <dsp:spPr>
        <a:xfrm>
          <a:off x="6199724" y="4079831"/>
          <a:ext cx="2581766" cy="787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err="1" smtClean="0">
              <a:solidFill>
                <a:schemeClr val="tx1"/>
              </a:solidFill>
              <a:latin typeface="Arial Narrow" pitchFamily="34" charset="0"/>
            </a:rPr>
            <a:t>Kelompok</a:t>
          </a:r>
          <a:r>
            <a:rPr lang="en-US" sz="2200" b="0" kern="1200" dirty="0" smtClean="0">
              <a:solidFill>
                <a:schemeClr val="tx1"/>
              </a:solidFill>
              <a:latin typeface="Arial Narrow" pitchFamily="34" charset="0"/>
            </a:rPr>
            <a:t> “</a:t>
          </a:r>
          <a:r>
            <a:rPr lang="en-US" sz="2200" b="0" kern="1200" dirty="0" err="1" smtClean="0">
              <a:solidFill>
                <a:schemeClr val="tx1"/>
              </a:solidFill>
              <a:latin typeface="Arial Narrow" pitchFamily="34" charset="0"/>
            </a:rPr>
            <a:t>penghasilan</a:t>
          </a:r>
          <a:r>
            <a:rPr lang="en-US" sz="2200" b="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2200" b="0" kern="1200" dirty="0" err="1" smtClean="0">
              <a:solidFill>
                <a:schemeClr val="tx1"/>
              </a:solidFill>
              <a:latin typeface="Arial Narrow" pitchFamily="34" charset="0"/>
            </a:rPr>
            <a:t>tinggi</a:t>
          </a:r>
          <a:r>
            <a:rPr lang="en-US" sz="2200" b="0" kern="1200" dirty="0" smtClean="0">
              <a:solidFill>
                <a:schemeClr val="tx1"/>
              </a:solidFill>
              <a:latin typeface="Arial Narrow" pitchFamily="34" charset="0"/>
            </a:rPr>
            <a:t>”</a:t>
          </a:r>
          <a:endParaRPr lang="en-US" sz="2200" b="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6199724" y="4079831"/>
        <a:ext cx="2581766" cy="787438"/>
      </dsp:txXfrm>
    </dsp:sp>
    <dsp:sp modelId="{7A0156C3-B7D8-4EB1-878B-60FF77C49A4B}">
      <dsp:nvSpPr>
        <dsp:cNvPr id="0" name=""/>
        <dsp:cNvSpPr/>
      </dsp:nvSpPr>
      <dsp:spPr>
        <a:xfrm>
          <a:off x="3101604" y="1859512"/>
          <a:ext cx="2581766" cy="787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err="1" smtClean="0">
              <a:solidFill>
                <a:schemeClr val="tx1"/>
              </a:solidFill>
              <a:latin typeface="Arial Narrow" pitchFamily="34" charset="0"/>
            </a:rPr>
            <a:t>penyaluran</a:t>
          </a:r>
          <a:endParaRPr lang="en-US" sz="2200" b="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101604" y="1859512"/>
        <a:ext cx="2581766" cy="787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44493-C723-4C7E-A9F6-2430E12B484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0DF63-A3C4-4C8A-A2A8-7DBDCA14A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4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0E88-36E5-4D05-98F6-CDB77F6ED45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89CC6-3AD8-4769-80B1-E5BDDBEF8BE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0E88-36E5-4D05-98F6-CDB77F6ED45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CC6-3AD8-4769-80B1-E5BDDBEF8B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0E88-36E5-4D05-98F6-CDB77F6ED45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CC6-3AD8-4769-80B1-E5BDDBEF8B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0E88-36E5-4D05-98F6-CDB77F6ED45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CC6-3AD8-4769-80B1-E5BDDBEF8B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0E88-36E5-4D05-98F6-CDB77F6ED45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CC6-3AD8-4769-80B1-E5BDDBEF8B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0E88-36E5-4D05-98F6-CDB77F6ED45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CC6-3AD8-4769-80B1-E5BDDBEF8BE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0E88-36E5-4D05-98F6-CDB77F6ED45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CC6-3AD8-4769-80B1-E5BDDBEF8BE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0E88-36E5-4D05-98F6-CDB77F6ED45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CC6-3AD8-4769-80B1-E5BDDBEF8B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0E88-36E5-4D05-98F6-CDB77F6ED45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CC6-3AD8-4769-80B1-E5BDDBEF8B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0E88-36E5-4D05-98F6-CDB77F6ED45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CC6-3AD8-4769-80B1-E5BDDBEF8B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0E88-36E5-4D05-98F6-CDB77F6ED45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9CC6-3AD8-4769-80B1-E5BDDBEF8B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5310E88-36E5-4D05-98F6-CDB77F6ED45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0989CC6-3AD8-4769-80B1-E5BDDBEF8BE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PERPAJAKAN DAN KEUANGAN KOYA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CUT RAISHA		2012-22-031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VIOLITA LIYUBAYINA	2012-22-065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ERNI				2012-22-015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HANNY ANDILA		2010-22-018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DITA SENDITIA		2012-22-058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RIKI SYARIF H		2010-22-023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ZAENAL ABDI T		2010-22-013	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JANO JOHAN R		2012-22-013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SANDY PRIYATNA		2010-22-019</a:t>
            </a:r>
          </a:p>
          <a:p>
            <a:pPr marL="4572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2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305800" cy="4267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Pembiayaan</a:t>
            </a:r>
            <a:r>
              <a:rPr lang="en-US" sz="2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Pembangunan </a:t>
            </a:r>
            <a:r>
              <a:rPr lang="en-US" sz="28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masih</a:t>
            </a:r>
            <a:r>
              <a:rPr lang="en-US" sz="2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didominasi</a:t>
            </a:r>
            <a:r>
              <a:rPr lang="en-US" sz="2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oleh</a:t>
            </a:r>
            <a:r>
              <a:rPr lang="en-US" sz="2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pemerintah</a:t>
            </a:r>
            <a:r>
              <a:rPr lang="en-US" sz="2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id-ID" sz="2800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914400"/>
          </a:xfrm>
        </p:spPr>
        <p:txBody>
          <a:bodyPr/>
          <a:lstStyle/>
          <a:p>
            <a:pPr algn="l"/>
            <a:r>
              <a:rPr smtClean="0"/>
              <a:t>Perlu Perbaikan </a:t>
            </a:r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1752600" y="4191000"/>
            <a:ext cx="1715125" cy="164517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endParaRPr lang="en-US" dirty="0" smtClean="0">
              <a:latin typeface="Jokerman" pitchFamily="82" charset="0"/>
            </a:endParaRPr>
          </a:p>
          <a:p>
            <a:pPr algn="ctr">
              <a:buNone/>
            </a:pPr>
            <a:r>
              <a:rPr lang="en-US" dirty="0" err="1" smtClean="0">
                <a:latin typeface="Jokerman" pitchFamily="82" charset="0"/>
              </a:rPr>
              <a:t>Pihak</a:t>
            </a:r>
            <a:r>
              <a:rPr lang="en-US" dirty="0" smtClean="0">
                <a:latin typeface="Jokerman" pitchFamily="82" charset="0"/>
              </a:rPr>
              <a:t> </a:t>
            </a:r>
          </a:p>
          <a:p>
            <a:pPr algn="ctr">
              <a:buNone/>
            </a:pPr>
            <a:r>
              <a:rPr lang="en-US" dirty="0" err="1" smtClean="0">
                <a:latin typeface="Jokerman" pitchFamily="82" charset="0"/>
              </a:rPr>
              <a:t>Swasta</a:t>
            </a:r>
            <a:r>
              <a:rPr lang="en-US" dirty="0" smtClean="0">
                <a:latin typeface="Jokerman" pitchFamily="82" charset="0"/>
              </a:rPr>
              <a:t> </a:t>
            </a:r>
            <a:endParaRPr lang="id-ID" dirty="0" smtClean="0">
              <a:latin typeface="Jokerman" pitchFamily="82" charset="0"/>
            </a:endParaRPr>
          </a:p>
          <a:p>
            <a:pPr algn="ctr"/>
            <a:endParaRPr lang="id-ID" dirty="0"/>
          </a:p>
        </p:txBody>
      </p:sp>
      <p:sp>
        <p:nvSpPr>
          <p:cNvPr id="5" name="Striped Right Arrow 4"/>
          <p:cNvSpPr/>
          <p:nvPr/>
        </p:nvSpPr>
        <p:spPr>
          <a:xfrm>
            <a:off x="3810000" y="4572000"/>
            <a:ext cx="1371600" cy="762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6" name="Picture 5" descr="dollars-h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962400"/>
            <a:ext cx="3048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71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pembiayan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lima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pungutan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: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inggi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horizontal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regresif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i="1" smtClean="0"/>
              <a:t>5 </a:t>
            </a:r>
            <a:r>
              <a:rPr lang="id-ID" i="1" dirty="0" smtClean="0"/>
              <a:t>Kelemahan</a:t>
            </a:r>
            <a:r>
              <a:rPr i="1" smtClean="0"/>
              <a:t> Pungutan 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112665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musgrav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3352800"/>
            <a:ext cx="2228850" cy="2819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1676400" y="533400"/>
            <a:ext cx="5486400" cy="1371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5 </a:t>
            </a:r>
            <a:r>
              <a:rPr lang="en-US" sz="2800" dirty="0" err="1" smtClean="0">
                <a:solidFill>
                  <a:srgbClr val="0070C0"/>
                </a:solidFill>
              </a:rPr>
              <a:t>Kelemahan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Pungutan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endParaRPr lang="id-ID" sz="28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6248400"/>
            <a:ext cx="22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Richard </a:t>
            </a:r>
            <a:r>
              <a:rPr lang="en-US" dirty="0" err="1" smtClean="0"/>
              <a:t>A.Musgrave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18" name="Down Arrow 17"/>
          <p:cNvSpPr/>
          <p:nvPr/>
        </p:nvSpPr>
        <p:spPr>
          <a:xfrm rot="1259329">
            <a:off x="1874061" y="2013350"/>
            <a:ext cx="838200" cy="1258943"/>
          </a:xfrm>
          <a:prstGeom prst="downArrow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1" y="3886200"/>
            <a:ext cx="594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Meminimumkan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digunkan</a:t>
            </a:r>
            <a:r>
              <a:rPr lang="en-US" dirty="0" smtClean="0"/>
              <a:t> </a:t>
            </a:r>
            <a:r>
              <a:rPr lang="en-US" dirty="0" err="1" smtClean="0"/>
              <a:t>unuk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225425" indent="-225425">
              <a:buFont typeface="Wingdings" pitchFamily="2" charset="2"/>
              <a:buChar char="v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330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8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315200" cy="794057"/>
          </a:xfrm>
        </p:spPr>
        <p:txBody>
          <a:bodyPr/>
          <a:lstStyle/>
          <a:p>
            <a:r>
              <a:rPr lang="en-US" dirty="0" err="1" smtClean="0"/>
              <a:t>Pajak</a:t>
            </a:r>
            <a:r>
              <a:rPr lang="en-US" dirty="0" smtClean="0"/>
              <a:t> …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7315200" cy="1955311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id-ID" dirty="0"/>
              <a:t>Undang undang no.11 tahun </a:t>
            </a:r>
            <a:r>
              <a:rPr lang="id-ID" dirty="0" smtClean="0"/>
              <a:t>1957</a:t>
            </a:r>
            <a:r>
              <a:rPr lang="en-US" dirty="0" smtClean="0"/>
              <a:t>, </a:t>
            </a:r>
            <a:r>
              <a:rPr lang="id-ID" dirty="0"/>
              <a:t>tentang peraturan pajak daerah </a:t>
            </a:r>
            <a:endParaRPr lang="en-US" dirty="0" smtClean="0"/>
          </a:p>
          <a:p>
            <a:pPr marL="45720" indent="0">
              <a:buNone/>
            </a:pPr>
            <a:r>
              <a:rPr lang="id-ID" dirty="0" smtClean="0"/>
              <a:t> 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id-ID" dirty="0"/>
              <a:t>Menurut undang-undang perimbangan keuangan yaitu undang-undang nomor 32 tahun 1956 pasal </a:t>
            </a:r>
            <a:r>
              <a:rPr lang="id-ID" dirty="0" smtClean="0"/>
              <a:t>3</a:t>
            </a:r>
            <a:r>
              <a:rPr lang="en-US" dirty="0" smtClean="0"/>
              <a:t>,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id-ID" dirty="0"/>
              <a:t>adanya pajak negara yang dinyatakan sebagai pajak daerah </a:t>
            </a:r>
            <a:r>
              <a:rPr lang="id-ID" dirty="0" smtClean="0"/>
              <a:t>wilayah</a:t>
            </a:r>
            <a:r>
              <a:rPr lang="en-US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id-ID" dirty="0"/>
              <a:t>Berdasarkan undan-undang </a:t>
            </a:r>
            <a:r>
              <a:rPr lang="id-ID" dirty="0" smtClean="0"/>
              <a:t>darurat </a:t>
            </a:r>
            <a:r>
              <a:rPr lang="id-ID" dirty="0"/>
              <a:t>nomor 12 tahun 1957 </a:t>
            </a:r>
            <a:r>
              <a:rPr lang="en-US" dirty="0" smtClean="0"/>
              <a:t>, </a:t>
            </a:r>
            <a:r>
              <a:rPr lang="id-ID" dirty="0"/>
              <a:t>bahwa ada retribusi yang dapat di pungut oleh daerah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5576" y="1628800"/>
            <a:ext cx="7315200" cy="794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600" dirty="0"/>
              <a:t> </a:t>
            </a:r>
            <a:r>
              <a:rPr lang="en-US" sz="1600" dirty="0" err="1"/>
              <a:t>I</a:t>
            </a:r>
            <a:r>
              <a:rPr lang="en-US" sz="1600" dirty="0" err="1" smtClean="0"/>
              <a:t>uran</a:t>
            </a:r>
            <a:r>
              <a:rPr lang="en-US" sz="1600" dirty="0" smtClean="0"/>
              <a:t> </a:t>
            </a:r>
            <a:r>
              <a:rPr lang="en-US" sz="1600" dirty="0" err="1"/>
              <a:t>rakyat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kas</a:t>
            </a:r>
            <a:r>
              <a:rPr lang="en-US" sz="1600" dirty="0"/>
              <a:t> </a:t>
            </a:r>
            <a:r>
              <a:rPr lang="en-US" sz="1600" dirty="0" err="1"/>
              <a:t>negara</a:t>
            </a:r>
            <a:r>
              <a:rPr lang="en-US" sz="1600" dirty="0"/>
              <a:t> </a:t>
            </a:r>
            <a:r>
              <a:rPr lang="en-US" sz="1600" dirty="0" err="1"/>
              <a:t>berdasarkan</a:t>
            </a:r>
            <a:r>
              <a:rPr lang="en-US" sz="1600" dirty="0"/>
              <a:t> </a:t>
            </a:r>
            <a:r>
              <a:rPr lang="en-US" sz="1600" dirty="0" err="1"/>
              <a:t>undang-undang</a:t>
            </a:r>
            <a:r>
              <a:rPr lang="en-US" sz="1600" dirty="0"/>
              <a:t> —</a:t>
            </a:r>
            <a:r>
              <a:rPr lang="en-US" sz="1600" dirty="0" err="1"/>
              <a:t>sehingga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dipaksakan</a:t>
            </a:r>
            <a:r>
              <a:rPr lang="en-US" sz="1600" dirty="0"/>
              <a:t>—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tiada</a:t>
            </a:r>
            <a:r>
              <a:rPr lang="en-US" sz="1600" dirty="0"/>
              <a:t> </a:t>
            </a:r>
            <a:r>
              <a:rPr lang="en-US" sz="1600" dirty="0" err="1"/>
              <a:t>mendapat</a:t>
            </a:r>
            <a:r>
              <a:rPr lang="en-US" sz="1600" dirty="0"/>
              <a:t> </a:t>
            </a:r>
            <a:r>
              <a:rPr lang="en-US" sz="1600" dirty="0" err="1"/>
              <a:t>balas</a:t>
            </a:r>
            <a:r>
              <a:rPr lang="en-US" sz="1600" dirty="0"/>
              <a:t> </a:t>
            </a:r>
            <a:r>
              <a:rPr lang="en-US" sz="1600" dirty="0" err="1"/>
              <a:t>jasa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langsung</a:t>
            </a:r>
            <a:endParaRPr lang="en-US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87624" y="5048195"/>
            <a:ext cx="1656184" cy="794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Pajak</a:t>
            </a:r>
            <a:r>
              <a:rPr lang="en-US" dirty="0"/>
              <a:t> </a:t>
            </a:r>
          </a:p>
        </p:txBody>
      </p:sp>
      <p:sp>
        <p:nvSpPr>
          <p:cNvPr id="7" name="Left-Right Arrow 6"/>
          <p:cNvSpPr/>
          <p:nvPr/>
        </p:nvSpPr>
        <p:spPr>
          <a:xfrm>
            <a:off x="2934366" y="5202907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13176" y="5029974"/>
            <a:ext cx="4191272" cy="7940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Keuangan</a:t>
            </a:r>
            <a:r>
              <a:rPr lang="en-US" dirty="0" smtClean="0"/>
              <a:t> Kota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11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8681" y="404664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Pajak Sebagai Sumber Daya Ekonomi</a:t>
            </a:r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1071538" y="1928802"/>
            <a:ext cx="185738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Masyarakat</a:t>
            </a:r>
            <a:endParaRPr lang="id-ID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00430" y="2000240"/>
            <a:ext cx="192882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Pajak</a:t>
            </a:r>
            <a:endParaRPr lang="id-ID" dirty="0"/>
          </a:p>
        </p:txBody>
      </p:sp>
      <p:sp>
        <p:nvSpPr>
          <p:cNvPr id="8" name="Rounded Rectangle 7"/>
          <p:cNvSpPr/>
          <p:nvPr/>
        </p:nvSpPr>
        <p:spPr>
          <a:xfrm>
            <a:off x="6072198" y="1928802"/>
            <a:ext cx="185738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Masyarakat</a:t>
            </a:r>
            <a:endParaRPr lang="id-ID" dirty="0"/>
          </a:p>
        </p:txBody>
      </p:sp>
      <p:sp>
        <p:nvSpPr>
          <p:cNvPr id="10" name="Right Arrow 9"/>
          <p:cNvSpPr/>
          <p:nvPr/>
        </p:nvSpPr>
        <p:spPr>
          <a:xfrm>
            <a:off x="5643570" y="2143116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Left Arrow 10"/>
          <p:cNvSpPr/>
          <p:nvPr/>
        </p:nvSpPr>
        <p:spPr>
          <a:xfrm>
            <a:off x="3071802" y="2143116"/>
            <a:ext cx="214314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Down Arrow 11"/>
          <p:cNvSpPr/>
          <p:nvPr/>
        </p:nvSpPr>
        <p:spPr>
          <a:xfrm>
            <a:off x="3857620" y="2643182"/>
            <a:ext cx="1285884" cy="28575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ounded Rectangle 12"/>
          <p:cNvSpPr/>
          <p:nvPr/>
        </p:nvSpPr>
        <p:spPr>
          <a:xfrm>
            <a:off x="3286116" y="3000372"/>
            <a:ext cx="2500330" cy="2928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dirty="0" smtClean="0"/>
              <a:t>Pemerintah tidak responsif</a:t>
            </a:r>
          </a:p>
          <a:p>
            <a:pPr marL="342900" indent="-342900">
              <a:buAutoNum type="arabicPeriod"/>
            </a:pPr>
            <a:r>
              <a:rPr lang="id-ID" dirty="0" smtClean="0"/>
              <a:t>Keuangan kota tidak cukup</a:t>
            </a:r>
          </a:p>
          <a:p>
            <a:pPr marL="342900" indent="-342900">
              <a:buAutoNum type="arabicPeriod"/>
            </a:pPr>
            <a:r>
              <a:rPr lang="id-ID" dirty="0" smtClean="0"/>
              <a:t>Penghamburan duit rakyat</a:t>
            </a:r>
          </a:p>
          <a:p>
            <a:pPr marL="342900" indent="-342900">
              <a:buAutoNum type="arabicPeriod"/>
            </a:pPr>
            <a:r>
              <a:rPr lang="id-ID" dirty="0" smtClean="0"/>
              <a:t>Pelayanan publik menurun</a:t>
            </a:r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85852" y="1000108"/>
            <a:ext cx="2928958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u="sng" dirty="0" smtClean="0">
                <a:solidFill>
                  <a:schemeClr val="tx2">
                    <a:lumMod val="75000"/>
                  </a:schemeClr>
                </a:solidFill>
              </a:rPr>
              <a:t>Pembangunan Nasional</a:t>
            </a:r>
          </a:p>
          <a:p>
            <a:pPr algn="ctr">
              <a:buFont typeface="Arial" charset="0"/>
              <a:buChar char="•"/>
            </a:pPr>
            <a:r>
              <a:rPr lang="id-ID" dirty="0" smtClean="0"/>
              <a:t>Ruang Lingkup Luas</a:t>
            </a:r>
          </a:p>
          <a:p>
            <a:pPr algn="ctr">
              <a:buFont typeface="Arial" charset="0"/>
              <a:buChar char="•"/>
            </a:pPr>
            <a:r>
              <a:rPr lang="id-ID" dirty="0" smtClean="0"/>
              <a:t>Memungkinkan Pinjaman Negara Asing </a:t>
            </a:r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4929190" y="1000108"/>
            <a:ext cx="307183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u="sng" dirty="0" smtClean="0">
                <a:solidFill>
                  <a:schemeClr val="tx2">
                    <a:lumMod val="75000"/>
                  </a:schemeClr>
                </a:solidFill>
              </a:rPr>
              <a:t>Pembangunan Kota</a:t>
            </a:r>
          </a:p>
          <a:p>
            <a:pPr algn="ctr">
              <a:buFont typeface="Arial" charset="0"/>
              <a:buChar char="•"/>
            </a:pPr>
            <a:r>
              <a:rPr lang="id-ID" dirty="0" smtClean="0"/>
              <a:t>Ruang Lingkup Sempit</a:t>
            </a:r>
          </a:p>
          <a:p>
            <a:pPr algn="ctr">
              <a:buFont typeface="Arial" charset="0"/>
              <a:buChar char="•"/>
            </a:pPr>
            <a:r>
              <a:rPr lang="id-ID" dirty="0" smtClean="0"/>
              <a:t>Tidak Memungkinkan Pinjaman Negara Asing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4429124" y="1714488"/>
            <a:ext cx="28575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4429124" y="1857364"/>
            <a:ext cx="28575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Down Arrow 8"/>
          <p:cNvSpPr/>
          <p:nvPr/>
        </p:nvSpPr>
        <p:spPr>
          <a:xfrm>
            <a:off x="5715008" y="2571744"/>
            <a:ext cx="1571636" cy="42862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ounded Rectangle 9"/>
          <p:cNvSpPr/>
          <p:nvPr/>
        </p:nvSpPr>
        <p:spPr>
          <a:xfrm>
            <a:off x="5000628" y="3143248"/>
            <a:ext cx="3071834" cy="2643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Menghimpun dana dengan cara membeli Obligasi yang dikeluarkan oleh pemerintah untuk mengurangi kebergantugan pada dropping dari pemerintah yang lebih tinggi (pemerintah pusat)</a:t>
            </a:r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43108" y="785794"/>
            <a:ext cx="5214974" cy="2857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u="sng" dirty="0" smtClean="0">
                <a:solidFill>
                  <a:schemeClr val="tx2">
                    <a:lumMod val="75000"/>
                  </a:schemeClr>
                </a:solidFill>
              </a:rPr>
              <a:t>Akibat </a:t>
            </a:r>
            <a:r>
              <a:rPr lang="id-ID" sz="2000" u="sng" dirty="0">
                <a:solidFill>
                  <a:schemeClr val="tx2">
                    <a:lumMod val="75000"/>
                  </a:schemeClr>
                </a:solidFill>
              </a:rPr>
              <a:t>kenaaikn </a:t>
            </a:r>
            <a:r>
              <a:rPr lang="id-ID" sz="2000" u="sng" dirty="0" smtClean="0">
                <a:solidFill>
                  <a:schemeClr val="tx2">
                    <a:lumMod val="75000"/>
                  </a:schemeClr>
                </a:solidFill>
              </a:rPr>
              <a:t>harga:</a:t>
            </a:r>
          </a:p>
          <a:p>
            <a:pPr algn="ctr">
              <a:buFont typeface="Arial" pitchFamily="34" charset="0"/>
              <a:buChar char="•"/>
            </a:pPr>
            <a:r>
              <a:rPr lang="id-ID" dirty="0" smtClean="0"/>
              <a:t>Kebutuhan pelayanan masyarakat sulit</a:t>
            </a:r>
          </a:p>
          <a:p>
            <a:pPr algn="ctr">
              <a:buFont typeface="Arial" pitchFamily="34" charset="0"/>
              <a:buChar char="•"/>
            </a:pPr>
            <a:r>
              <a:rPr lang="id-ID" dirty="0" smtClean="0"/>
              <a:t>Sumber dana terbatas</a:t>
            </a:r>
          </a:p>
          <a:p>
            <a:pPr algn="ctr">
              <a:buFont typeface="Arial" pitchFamily="34" charset="0"/>
              <a:buChar char="•"/>
            </a:pPr>
            <a:r>
              <a:rPr lang="id-ID" dirty="0" smtClean="0"/>
              <a:t>Kebutuhan akan selalu meningkat</a:t>
            </a:r>
          </a:p>
          <a:p>
            <a:pPr algn="ctr">
              <a:buFont typeface="Arial" pitchFamily="34" charset="0"/>
              <a:buChar char="•"/>
            </a:pPr>
            <a:r>
              <a:rPr lang="id-ID" dirty="0" smtClean="0"/>
              <a:t>Sifat pajak yang regresif</a:t>
            </a:r>
          </a:p>
          <a:p>
            <a:pPr algn="ctr">
              <a:buFont typeface="Arial" pitchFamily="34" charset="0"/>
              <a:buChar char="•"/>
            </a:pPr>
            <a:r>
              <a:rPr lang="id-ID" dirty="0" smtClean="0"/>
              <a:t>Sumber dana yang semakin menurun</a:t>
            </a:r>
          </a:p>
          <a:p>
            <a:pPr algn="ctr">
              <a:buFont typeface="Arial" pitchFamily="34" charset="0"/>
              <a:buChar char="•"/>
            </a:pPr>
            <a:r>
              <a:rPr lang="id-ID" dirty="0" smtClean="0"/>
              <a:t>Kebocoran-kebocoran karena sistem koleksi yang tidak efektif</a:t>
            </a:r>
            <a:endParaRPr lang="id-ID" dirty="0"/>
          </a:p>
        </p:txBody>
      </p:sp>
      <p:sp>
        <p:nvSpPr>
          <p:cNvPr id="7" name="Down Arrow 6"/>
          <p:cNvSpPr/>
          <p:nvPr/>
        </p:nvSpPr>
        <p:spPr>
          <a:xfrm>
            <a:off x="3500430" y="4000504"/>
            <a:ext cx="2357454" cy="28575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ounded Rectangle 7"/>
          <p:cNvSpPr/>
          <p:nvPr/>
        </p:nvSpPr>
        <p:spPr>
          <a:xfrm>
            <a:off x="3143240" y="4500570"/>
            <a:ext cx="328614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Dana terkumpul dalam jumlah terbatas tiap tahunnya</a:t>
            </a:r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Persoalan</a:t>
            </a:r>
            <a:r>
              <a:rPr lang="en-US" dirty="0" smtClean="0"/>
              <a:t> – </a:t>
            </a:r>
            <a:r>
              <a:rPr lang="en-US" dirty="0" err="1" smtClean="0"/>
              <a:t>persoalan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5612" y="1066800"/>
            <a:ext cx="4040188" cy="639762"/>
          </a:xfrm>
        </p:spPr>
        <p:txBody>
          <a:bodyPr/>
          <a:lstStyle/>
          <a:p>
            <a:pPr algn="ctr"/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455612" y="1793875"/>
            <a:ext cx="4040188" cy="2244725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Malas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Pengenaan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38116" y="1066800"/>
            <a:ext cx="4041775" cy="639762"/>
          </a:xfrm>
        </p:spPr>
        <p:txBody>
          <a:bodyPr/>
          <a:lstStyle/>
          <a:p>
            <a:pPr algn="ctr"/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738116" y="1752600"/>
            <a:ext cx="4041775" cy="1330325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sesen</a:t>
            </a:r>
            <a:r>
              <a:rPr lang="en-US" dirty="0" smtClean="0"/>
              <a:t> pun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4485346" y="3713018"/>
            <a:ext cx="436060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4419338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Mengakibatkan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tingkat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konsumsi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menurun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sehingga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perekonomian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menjadi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lesu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485346" y="4918363"/>
            <a:ext cx="436060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66750" y="5657395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Kesadaran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masyarakat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60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  <p:bldP spid="7" grpId="0" build="p"/>
      <p:bldP spid="8" grpId="0" build="p"/>
      <p:bldP spid="10" grpId="0" animBg="1"/>
      <p:bldP spid="11" grpId="0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037348545"/>
              </p:ext>
            </p:extLst>
          </p:nvPr>
        </p:nvGraphicFramePr>
        <p:xfrm>
          <a:off x="179512" y="908720"/>
          <a:ext cx="87849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99592" y="356564"/>
            <a:ext cx="71929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000" b="1" dirty="0" err="1">
                <a:solidFill>
                  <a:schemeClr val="tx2"/>
                </a:solidFill>
              </a:rPr>
              <a:t>Ciri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penyaluran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pembiayaan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barang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publik</a:t>
            </a:r>
            <a:r>
              <a:rPr lang="en-US" sz="2000" b="1" dirty="0">
                <a:solidFill>
                  <a:schemeClr val="tx2"/>
                </a:solidFill>
              </a:rPr>
              <a:t> (</a:t>
            </a:r>
            <a:r>
              <a:rPr lang="en-US" sz="2000" b="1" dirty="0" err="1">
                <a:solidFill>
                  <a:schemeClr val="tx2"/>
                </a:solidFill>
              </a:rPr>
              <a:t>publik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goods)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09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Faktor yang mempengararuhi kelemahan pembangunan perkotaan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Ketidak jelasan batas tangung jawab antara pemda Dati II, pemda Dati I dan Pemerintah.</a:t>
            </a:r>
          </a:p>
          <a:p>
            <a:r>
              <a:rPr lang="id-ID" dirty="0" smtClean="0"/>
              <a:t>Perbedaan sistem administrasi </a:t>
            </a:r>
          </a:p>
          <a:p>
            <a:r>
              <a:rPr lang="id-ID" dirty="0" smtClean="0"/>
              <a:t>Kurangnya kontribusi Pemda Dati II </a:t>
            </a:r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9991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 </a:t>
            </a:r>
            <a:br>
              <a:rPr lang="id-ID" dirty="0"/>
            </a:br>
            <a:r>
              <a:rPr lang="id-ID" sz="4000" dirty="0" smtClean="0"/>
              <a:t>Faktor-faktor </a:t>
            </a:r>
            <a:r>
              <a:rPr lang="id-ID" sz="4000" dirty="0"/>
              <a:t>pertimbangan dalam pengelolaan pembiayaan pembangunan</a:t>
            </a:r>
            <a:br>
              <a:rPr lang="id-ID" sz="4000" dirty="0"/>
            </a:b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/>
              <a:t>Sistem anggaran yang bersifat tahunan dan sektoral</a:t>
            </a:r>
          </a:p>
          <a:p>
            <a:pPr lvl="0"/>
            <a:r>
              <a:rPr lang="id-ID" dirty="0"/>
              <a:t>Rencana induk pengembangan prasarana sehingga terdapat kesatuan arah dengan pengembangan tata ruang</a:t>
            </a:r>
          </a:p>
          <a:p>
            <a:pPr lvl="0"/>
            <a:r>
              <a:rPr lang="id-ID" dirty="0"/>
              <a:t>Terdapatnya badan atau insitusi pengelola</a:t>
            </a:r>
          </a:p>
          <a:p>
            <a:pPr lvl="0"/>
            <a:r>
              <a:rPr lang="id-ID" dirty="0"/>
              <a:t>Dalam pola pembiayaan perlu di tentukan pola sharing antar daerah dalam pembiayaan pembangunan, peningkatan privatisasi dan swadaya dengan melikbatkan pihak swasta da masyarakat</a:t>
            </a:r>
          </a:p>
          <a:p>
            <a:pPr lvl="0"/>
            <a:r>
              <a:rPr lang="id-ID" dirty="0"/>
              <a:t>Dasar hukum kerjasama pemerintah swasta </a:t>
            </a:r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367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184</TotalTime>
  <Words>397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Perspective</vt:lpstr>
      <vt:lpstr>PERPAJAKAN DAN KEUANGAN KOYA</vt:lpstr>
      <vt:lpstr>Pajak … ?</vt:lpstr>
      <vt:lpstr>Pajak Sebagai Sumber Daya Ekonomi</vt:lpstr>
      <vt:lpstr>PowerPoint Presentation</vt:lpstr>
      <vt:lpstr>PowerPoint Presentation</vt:lpstr>
      <vt:lpstr>Persoalan – persoalan yang dihadapi</vt:lpstr>
      <vt:lpstr>PowerPoint Presentation</vt:lpstr>
      <vt:lpstr>Faktor yang mempengararuhi kelemahan pembangunan perkotaan</vt:lpstr>
      <vt:lpstr>  Faktor-faktor pertimbangan dalam pengelolaan pembiayaan pembangunan </vt:lpstr>
      <vt:lpstr>Perlu Perbaikan </vt:lpstr>
      <vt:lpstr>5 Kelemahan Pungutan 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Pajak Sebagai Sumber Daya Ekonomi</dc:title>
  <dc:creator>user</dc:creator>
  <cp:lastModifiedBy>May</cp:lastModifiedBy>
  <cp:revision>25</cp:revision>
  <dcterms:created xsi:type="dcterms:W3CDTF">2013-12-09T03:40:35Z</dcterms:created>
  <dcterms:modified xsi:type="dcterms:W3CDTF">2015-04-08T06:35:22Z</dcterms:modified>
</cp:coreProperties>
</file>