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1" r:id="rId2"/>
    <p:sldId id="282" r:id="rId3"/>
    <p:sldId id="268" r:id="rId4"/>
    <p:sldId id="272" r:id="rId5"/>
    <p:sldId id="260" r:id="rId6"/>
    <p:sldId id="273" r:id="rId7"/>
    <p:sldId id="278" r:id="rId8"/>
    <p:sldId id="286" r:id="rId9"/>
    <p:sldId id="284" r:id="rId10"/>
    <p:sldId id="287" r:id="rId11"/>
    <p:sldId id="28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1464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27905-3F37-4656-9F55-C22E81E5EEE8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8733D2-3FFC-4345-B1BC-E2D86C1A4CFB}">
      <dgm:prSet phldrT="[Text]"/>
      <dgm:spPr/>
      <dgm:t>
        <a:bodyPr/>
        <a:lstStyle/>
        <a:p>
          <a:r>
            <a:rPr lang="en-US" dirty="0" err="1" smtClean="0"/>
            <a:t>Dampak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</a:t>
          </a:r>
          <a:r>
            <a:rPr lang="en-US" dirty="0" err="1" smtClean="0"/>
            <a:t>Rasial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Wilayah / Kota</a:t>
          </a:r>
          <a:endParaRPr lang="en-US" dirty="0"/>
        </a:p>
      </dgm:t>
    </dgm:pt>
    <dgm:pt modelId="{F3BAEEEB-838F-4548-8EB3-0FB77B6EFF57}" type="parTrans" cxnId="{CBD35EA4-B66B-424F-AF2E-B79DED1D1721}">
      <dgm:prSet/>
      <dgm:spPr/>
      <dgm:t>
        <a:bodyPr/>
        <a:lstStyle/>
        <a:p>
          <a:endParaRPr lang="en-US"/>
        </a:p>
      </dgm:t>
    </dgm:pt>
    <dgm:pt modelId="{EE1B2308-29D2-4521-BBF9-DCF8BC4FC07E}" type="sibTrans" cxnId="{CBD35EA4-B66B-424F-AF2E-B79DED1D1721}">
      <dgm:prSet/>
      <dgm:spPr/>
      <dgm:t>
        <a:bodyPr/>
        <a:lstStyle/>
        <a:p>
          <a:endParaRPr lang="en-US"/>
        </a:p>
      </dgm:t>
    </dgm:pt>
    <dgm:pt modelId="{5095C5E5-9398-4D7C-BD3C-F9C8B000977F}">
      <dgm:prSet phldrT="[Text]"/>
      <dgm:spPr/>
      <dgm:t>
        <a:bodyPr/>
        <a:lstStyle/>
        <a:p>
          <a:r>
            <a:rPr lang="en-US" dirty="0" err="1" smtClean="0"/>
            <a:t>Positif</a:t>
          </a:r>
          <a:endParaRPr lang="en-US" dirty="0"/>
        </a:p>
      </dgm:t>
    </dgm:pt>
    <dgm:pt modelId="{D0159172-2573-4FC0-9056-5B55DF902865}" type="parTrans" cxnId="{0EA48FD0-15BF-4D03-9B91-182F1F75B97E}">
      <dgm:prSet/>
      <dgm:spPr/>
      <dgm:t>
        <a:bodyPr/>
        <a:lstStyle/>
        <a:p>
          <a:endParaRPr lang="en-US"/>
        </a:p>
      </dgm:t>
    </dgm:pt>
    <dgm:pt modelId="{6BF49CD1-FF97-4692-9652-A484F2CF0484}" type="sibTrans" cxnId="{0EA48FD0-15BF-4D03-9B91-182F1F75B97E}">
      <dgm:prSet/>
      <dgm:spPr/>
      <dgm:t>
        <a:bodyPr/>
        <a:lstStyle/>
        <a:p>
          <a:endParaRPr lang="en-US"/>
        </a:p>
      </dgm:t>
    </dgm:pt>
    <dgm:pt modelId="{F228C00B-BDD1-4ADE-AA26-951A19562B93}">
      <dgm:prSet phldrT="[Text]"/>
      <dgm:spPr/>
      <dgm:t>
        <a:bodyPr/>
        <a:lstStyle/>
        <a:p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berlomba-lomba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status </a:t>
          </a:r>
          <a:r>
            <a:rPr lang="en-US" dirty="0" err="1" smtClean="0"/>
            <a:t>ekonomi</a:t>
          </a:r>
          <a:r>
            <a:rPr lang="en-US" dirty="0" smtClean="0"/>
            <a:t> yang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baik</a:t>
          </a:r>
          <a:endParaRPr lang="en-US" dirty="0"/>
        </a:p>
      </dgm:t>
    </dgm:pt>
    <dgm:pt modelId="{89547BA8-B979-4829-BF09-5DE54FB7F3D6}" type="parTrans" cxnId="{90D60F76-67A7-4E5E-99A8-E16FC5F033C3}">
      <dgm:prSet/>
      <dgm:spPr/>
      <dgm:t>
        <a:bodyPr/>
        <a:lstStyle/>
        <a:p>
          <a:endParaRPr lang="en-US"/>
        </a:p>
      </dgm:t>
    </dgm:pt>
    <dgm:pt modelId="{CE8E5FAC-62B8-4B6D-92BB-1F82C7092854}" type="sibTrans" cxnId="{90D60F76-67A7-4E5E-99A8-E16FC5F033C3}">
      <dgm:prSet/>
      <dgm:spPr/>
      <dgm:t>
        <a:bodyPr/>
        <a:lstStyle/>
        <a:p>
          <a:endParaRPr lang="en-US"/>
        </a:p>
      </dgm:t>
    </dgm:pt>
    <dgm:pt modelId="{696089B5-A745-4546-8E10-CEB235BCC562}">
      <dgm:prSet phldrT="[Text]"/>
      <dgm:spPr/>
      <dgm:t>
        <a:bodyPr/>
        <a:lstStyle/>
        <a:p>
          <a:r>
            <a:rPr lang="en-US" dirty="0" err="1" smtClean="0"/>
            <a:t>Tumbuhnya</a:t>
          </a:r>
          <a:r>
            <a:rPr lang="en-US" dirty="0" smtClean="0"/>
            <a:t> </a:t>
          </a:r>
          <a:r>
            <a:rPr lang="en-US" dirty="0" err="1" smtClean="0"/>
            <a:t>lapangan</a:t>
          </a:r>
          <a:r>
            <a:rPr lang="en-US" dirty="0" smtClean="0"/>
            <a:t> </a:t>
          </a:r>
          <a:r>
            <a:rPr lang="en-US" dirty="0" err="1" smtClean="0"/>
            <a:t>pekerjaan</a:t>
          </a:r>
          <a:endParaRPr lang="en-US" dirty="0"/>
        </a:p>
      </dgm:t>
    </dgm:pt>
    <dgm:pt modelId="{B4B6626A-2B75-4821-B781-3514BA3FEC65}" type="parTrans" cxnId="{FDB02A47-DEC1-4AF8-8F88-50A0BE671111}">
      <dgm:prSet/>
      <dgm:spPr/>
      <dgm:t>
        <a:bodyPr/>
        <a:lstStyle/>
        <a:p>
          <a:endParaRPr lang="en-US"/>
        </a:p>
      </dgm:t>
    </dgm:pt>
    <dgm:pt modelId="{63BB455E-14CD-4755-A829-C1661BC500C9}" type="sibTrans" cxnId="{FDB02A47-DEC1-4AF8-8F88-50A0BE671111}">
      <dgm:prSet/>
      <dgm:spPr/>
      <dgm:t>
        <a:bodyPr/>
        <a:lstStyle/>
        <a:p>
          <a:endParaRPr lang="en-US"/>
        </a:p>
      </dgm:t>
    </dgm:pt>
    <dgm:pt modelId="{D777E990-1846-4F85-B57C-0CAD1545B972}">
      <dgm:prSet phldrT="[Text]"/>
      <dgm:spPr/>
      <dgm:t>
        <a:bodyPr/>
        <a:lstStyle/>
        <a:p>
          <a:r>
            <a:rPr lang="en-US" dirty="0" err="1" smtClean="0"/>
            <a:t>Negatif</a:t>
          </a:r>
          <a:endParaRPr lang="en-US" dirty="0"/>
        </a:p>
      </dgm:t>
    </dgm:pt>
    <dgm:pt modelId="{3CF09F1C-864F-4E49-AB69-4756957E33A6}" type="parTrans" cxnId="{5E3FFCF5-BE9B-442A-9614-83238FF6E9BE}">
      <dgm:prSet/>
      <dgm:spPr/>
      <dgm:t>
        <a:bodyPr/>
        <a:lstStyle/>
        <a:p>
          <a:endParaRPr lang="en-US"/>
        </a:p>
      </dgm:t>
    </dgm:pt>
    <dgm:pt modelId="{38735BDB-1595-40AC-AE71-31E3AF4DC6CC}" type="sibTrans" cxnId="{5E3FFCF5-BE9B-442A-9614-83238FF6E9BE}">
      <dgm:prSet/>
      <dgm:spPr/>
      <dgm:t>
        <a:bodyPr/>
        <a:lstStyle/>
        <a:p>
          <a:endParaRPr lang="en-US"/>
        </a:p>
      </dgm:t>
    </dgm:pt>
    <dgm:pt modelId="{EC2966D2-A616-476C-B14D-3877E9D65DB5}">
      <dgm:prSet phldrT="[Text]"/>
      <dgm:spPr/>
      <dgm:t>
        <a:bodyPr/>
        <a:lstStyle/>
        <a:p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dikuasai</a:t>
          </a:r>
          <a:r>
            <a:rPr lang="en-US" dirty="0" smtClean="0"/>
            <a:t> </a:t>
          </a:r>
          <a:r>
            <a:rPr lang="en-US" dirty="0" err="1" smtClean="0"/>
            <a:t>warga</a:t>
          </a:r>
          <a:r>
            <a:rPr lang="en-US" dirty="0" smtClean="0"/>
            <a:t> non </a:t>
          </a:r>
          <a:r>
            <a:rPr lang="en-US" dirty="0" err="1" smtClean="0"/>
            <a:t>pribumi</a:t>
          </a:r>
          <a:endParaRPr lang="en-US" dirty="0"/>
        </a:p>
      </dgm:t>
    </dgm:pt>
    <dgm:pt modelId="{B0122C2A-1D1C-4BB2-84B3-1071A52841F5}" type="parTrans" cxnId="{0E93DACD-DDA3-4C62-9455-CEE79C31E7EC}">
      <dgm:prSet/>
      <dgm:spPr/>
      <dgm:t>
        <a:bodyPr/>
        <a:lstStyle/>
        <a:p>
          <a:endParaRPr lang="en-US"/>
        </a:p>
      </dgm:t>
    </dgm:pt>
    <dgm:pt modelId="{D25A3720-79F2-4B56-9560-535292EE4F48}" type="sibTrans" cxnId="{0E93DACD-DDA3-4C62-9455-CEE79C31E7EC}">
      <dgm:prSet/>
      <dgm:spPr/>
      <dgm:t>
        <a:bodyPr/>
        <a:lstStyle/>
        <a:p>
          <a:endParaRPr lang="en-US"/>
        </a:p>
      </dgm:t>
    </dgm:pt>
    <dgm:pt modelId="{91B180BE-5595-49FA-AD16-08DCCB37E220}" type="pres">
      <dgm:prSet presAssocID="{B4227905-3F37-4656-9F55-C22E81E5EE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EE0B6D-32F6-4B7D-8739-DA26E3C90040}" type="pres">
      <dgm:prSet presAssocID="{018733D2-3FFC-4345-B1BC-E2D86C1A4CFB}" presName="hierRoot1" presStyleCnt="0"/>
      <dgm:spPr/>
    </dgm:pt>
    <dgm:pt modelId="{BFA8478D-0ED9-431C-AA37-F06080128910}" type="pres">
      <dgm:prSet presAssocID="{018733D2-3FFC-4345-B1BC-E2D86C1A4CFB}" presName="composite" presStyleCnt="0"/>
      <dgm:spPr/>
    </dgm:pt>
    <dgm:pt modelId="{B92E6802-AD7F-4D4A-97E2-91A48765618B}" type="pres">
      <dgm:prSet presAssocID="{018733D2-3FFC-4345-B1BC-E2D86C1A4CFB}" presName="background" presStyleLbl="node0" presStyleIdx="0" presStyleCnt="1"/>
      <dgm:spPr/>
    </dgm:pt>
    <dgm:pt modelId="{983BC4BA-BA77-47C2-9E81-221A7E6F19F2}" type="pres">
      <dgm:prSet presAssocID="{018733D2-3FFC-4345-B1BC-E2D86C1A4CF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DDD597-9D0E-485D-8D8E-9BD584272B1D}" type="pres">
      <dgm:prSet presAssocID="{018733D2-3FFC-4345-B1BC-E2D86C1A4CFB}" presName="hierChild2" presStyleCnt="0"/>
      <dgm:spPr/>
    </dgm:pt>
    <dgm:pt modelId="{F32B0BAA-715E-4352-AC69-12A73CA65509}" type="pres">
      <dgm:prSet presAssocID="{D0159172-2573-4FC0-9056-5B55DF90286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8325E74-35BA-44A6-9F6C-9D26B0ECEE6E}" type="pres">
      <dgm:prSet presAssocID="{5095C5E5-9398-4D7C-BD3C-F9C8B000977F}" presName="hierRoot2" presStyleCnt="0"/>
      <dgm:spPr/>
    </dgm:pt>
    <dgm:pt modelId="{F74FF60C-0AEB-4C7B-AFB6-58D7DACBF3C7}" type="pres">
      <dgm:prSet presAssocID="{5095C5E5-9398-4D7C-BD3C-F9C8B000977F}" presName="composite2" presStyleCnt="0"/>
      <dgm:spPr/>
    </dgm:pt>
    <dgm:pt modelId="{47EB4633-0105-4B9F-9A76-F242A9F46AFC}" type="pres">
      <dgm:prSet presAssocID="{5095C5E5-9398-4D7C-BD3C-F9C8B000977F}" presName="background2" presStyleLbl="node2" presStyleIdx="0" presStyleCnt="2"/>
      <dgm:spPr/>
    </dgm:pt>
    <dgm:pt modelId="{7425F6B5-90CD-40C6-8E2F-C1E82C9763D1}" type="pres">
      <dgm:prSet presAssocID="{5095C5E5-9398-4D7C-BD3C-F9C8B000977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D179E3-B693-4363-9A6E-AEC47A5F9B29}" type="pres">
      <dgm:prSet presAssocID="{5095C5E5-9398-4D7C-BD3C-F9C8B000977F}" presName="hierChild3" presStyleCnt="0"/>
      <dgm:spPr/>
    </dgm:pt>
    <dgm:pt modelId="{BB8259E8-61F6-47A2-A5A0-771886C80E26}" type="pres">
      <dgm:prSet presAssocID="{89547BA8-B979-4829-BF09-5DE54FB7F3D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2B11E80F-B894-499B-9812-B852818BB475}" type="pres">
      <dgm:prSet presAssocID="{F228C00B-BDD1-4ADE-AA26-951A19562B93}" presName="hierRoot3" presStyleCnt="0"/>
      <dgm:spPr/>
    </dgm:pt>
    <dgm:pt modelId="{0DA0D364-5053-4C73-840B-12B401F71C9F}" type="pres">
      <dgm:prSet presAssocID="{F228C00B-BDD1-4ADE-AA26-951A19562B93}" presName="composite3" presStyleCnt="0"/>
      <dgm:spPr/>
    </dgm:pt>
    <dgm:pt modelId="{F1A1E9CF-F23F-4E26-8498-41BC22238754}" type="pres">
      <dgm:prSet presAssocID="{F228C00B-BDD1-4ADE-AA26-951A19562B93}" presName="background3" presStyleLbl="node3" presStyleIdx="0" presStyleCnt="3"/>
      <dgm:spPr/>
    </dgm:pt>
    <dgm:pt modelId="{167F072C-FC83-4179-953A-8F600D68E743}" type="pres">
      <dgm:prSet presAssocID="{F228C00B-BDD1-4ADE-AA26-951A19562B9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46F1F-7CD5-4926-B55C-140730BC2F14}" type="pres">
      <dgm:prSet presAssocID="{F228C00B-BDD1-4ADE-AA26-951A19562B93}" presName="hierChild4" presStyleCnt="0"/>
      <dgm:spPr/>
    </dgm:pt>
    <dgm:pt modelId="{4B46D3BC-3CB3-4F05-B36D-28B79A618880}" type="pres">
      <dgm:prSet presAssocID="{B4B6626A-2B75-4821-B781-3514BA3FEC6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9F4363A-4D98-450B-86AD-C01DE05B8561}" type="pres">
      <dgm:prSet presAssocID="{696089B5-A745-4546-8E10-CEB235BCC562}" presName="hierRoot3" presStyleCnt="0"/>
      <dgm:spPr/>
    </dgm:pt>
    <dgm:pt modelId="{05E9B26F-E0EA-484C-860F-39DECDA63349}" type="pres">
      <dgm:prSet presAssocID="{696089B5-A745-4546-8E10-CEB235BCC562}" presName="composite3" presStyleCnt="0"/>
      <dgm:spPr/>
    </dgm:pt>
    <dgm:pt modelId="{C447AFBE-05E9-480A-BC6F-4F2A19C44CB2}" type="pres">
      <dgm:prSet presAssocID="{696089B5-A745-4546-8E10-CEB235BCC562}" presName="background3" presStyleLbl="node3" presStyleIdx="1" presStyleCnt="3"/>
      <dgm:spPr/>
    </dgm:pt>
    <dgm:pt modelId="{DB53492F-BF98-4484-8CFB-A450EC15BD9C}" type="pres">
      <dgm:prSet presAssocID="{696089B5-A745-4546-8E10-CEB235BCC56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48681-3986-44CF-A1C3-EB04D518B733}" type="pres">
      <dgm:prSet presAssocID="{696089B5-A745-4546-8E10-CEB235BCC562}" presName="hierChild4" presStyleCnt="0"/>
      <dgm:spPr/>
    </dgm:pt>
    <dgm:pt modelId="{7C099037-F01B-4D3D-8536-329F3F724B2C}" type="pres">
      <dgm:prSet presAssocID="{3CF09F1C-864F-4E49-AB69-4756957E33A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41BE802-1C44-49C2-8008-2FD08FCCC814}" type="pres">
      <dgm:prSet presAssocID="{D777E990-1846-4F85-B57C-0CAD1545B972}" presName="hierRoot2" presStyleCnt="0"/>
      <dgm:spPr/>
    </dgm:pt>
    <dgm:pt modelId="{CD2FA1F1-9345-4469-8DEF-123EC6E4B7E0}" type="pres">
      <dgm:prSet presAssocID="{D777E990-1846-4F85-B57C-0CAD1545B972}" presName="composite2" presStyleCnt="0"/>
      <dgm:spPr/>
    </dgm:pt>
    <dgm:pt modelId="{A91443B4-0AAE-4A2E-A6C7-94E7A6F1D427}" type="pres">
      <dgm:prSet presAssocID="{D777E990-1846-4F85-B57C-0CAD1545B972}" presName="background2" presStyleLbl="node2" presStyleIdx="1" presStyleCnt="2"/>
      <dgm:spPr/>
    </dgm:pt>
    <dgm:pt modelId="{3FC6EEA4-EA81-4DD5-B9BA-2779D89DA60C}" type="pres">
      <dgm:prSet presAssocID="{D777E990-1846-4F85-B57C-0CAD1545B97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AEBF1-2627-49B2-B672-BA8DA7020A3F}" type="pres">
      <dgm:prSet presAssocID="{D777E990-1846-4F85-B57C-0CAD1545B972}" presName="hierChild3" presStyleCnt="0"/>
      <dgm:spPr/>
    </dgm:pt>
    <dgm:pt modelId="{EE96214F-11C0-4266-A0BF-8B4320B314CA}" type="pres">
      <dgm:prSet presAssocID="{B0122C2A-1D1C-4BB2-84B3-1071A52841F5}" presName="Name17" presStyleLbl="parChTrans1D3" presStyleIdx="2" presStyleCnt="3"/>
      <dgm:spPr/>
      <dgm:t>
        <a:bodyPr/>
        <a:lstStyle/>
        <a:p>
          <a:endParaRPr lang="en-US"/>
        </a:p>
      </dgm:t>
    </dgm:pt>
    <dgm:pt modelId="{25EFD443-BEC9-45CC-A703-B188EBD3AAF0}" type="pres">
      <dgm:prSet presAssocID="{EC2966D2-A616-476C-B14D-3877E9D65DB5}" presName="hierRoot3" presStyleCnt="0"/>
      <dgm:spPr/>
    </dgm:pt>
    <dgm:pt modelId="{BAF9A7E9-E5C5-45B9-8922-63C8D3531368}" type="pres">
      <dgm:prSet presAssocID="{EC2966D2-A616-476C-B14D-3877E9D65DB5}" presName="composite3" presStyleCnt="0"/>
      <dgm:spPr/>
    </dgm:pt>
    <dgm:pt modelId="{3B1B8A35-D32B-4D97-8F62-EBF18B209E5B}" type="pres">
      <dgm:prSet presAssocID="{EC2966D2-A616-476C-B14D-3877E9D65DB5}" presName="background3" presStyleLbl="node3" presStyleIdx="2" presStyleCnt="3"/>
      <dgm:spPr/>
    </dgm:pt>
    <dgm:pt modelId="{EB4EB5E3-124D-4F9F-BA46-D947C6A64413}" type="pres">
      <dgm:prSet presAssocID="{EC2966D2-A616-476C-B14D-3877E9D65DB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3CE9A-E295-4E04-A1DC-53401A3B2348}" type="pres">
      <dgm:prSet presAssocID="{EC2966D2-A616-476C-B14D-3877E9D65DB5}" presName="hierChild4" presStyleCnt="0"/>
      <dgm:spPr/>
    </dgm:pt>
  </dgm:ptLst>
  <dgm:cxnLst>
    <dgm:cxn modelId="{085626B7-4D22-4713-BC5E-51EC7D64E30C}" type="presOf" srcId="{018733D2-3FFC-4345-B1BC-E2D86C1A4CFB}" destId="{983BC4BA-BA77-47C2-9E81-221A7E6F19F2}" srcOrd="0" destOrd="0" presId="urn:microsoft.com/office/officeart/2005/8/layout/hierarchy1"/>
    <dgm:cxn modelId="{B9D50AFC-E914-4B86-BD5C-8BC80ABC1679}" type="presOf" srcId="{B0122C2A-1D1C-4BB2-84B3-1071A52841F5}" destId="{EE96214F-11C0-4266-A0BF-8B4320B314CA}" srcOrd="0" destOrd="0" presId="urn:microsoft.com/office/officeart/2005/8/layout/hierarchy1"/>
    <dgm:cxn modelId="{C48656E3-645C-4394-8BF8-0CB8C5873500}" type="presOf" srcId="{696089B5-A745-4546-8E10-CEB235BCC562}" destId="{DB53492F-BF98-4484-8CFB-A450EC15BD9C}" srcOrd="0" destOrd="0" presId="urn:microsoft.com/office/officeart/2005/8/layout/hierarchy1"/>
    <dgm:cxn modelId="{084DD0D9-C38B-4591-B4AF-FD0184E82277}" type="presOf" srcId="{F228C00B-BDD1-4ADE-AA26-951A19562B93}" destId="{167F072C-FC83-4179-953A-8F600D68E743}" srcOrd="0" destOrd="0" presId="urn:microsoft.com/office/officeart/2005/8/layout/hierarchy1"/>
    <dgm:cxn modelId="{18E1DC20-107E-4912-8B84-16A01324B735}" type="presOf" srcId="{5095C5E5-9398-4D7C-BD3C-F9C8B000977F}" destId="{7425F6B5-90CD-40C6-8E2F-C1E82C9763D1}" srcOrd="0" destOrd="0" presId="urn:microsoft.com/office/officeart/2005/8/layout/hierarchy1"/>
    <dgm:cxn modelId="{7CFF3C29-3DDF-49BF-B162-C564ADD6F82B}" type="presOf" srcId="{B4227905-3F37-4656-9F55-C22E81E5EEE8}" destId="{91B180BE-5595-49FA-AD16-08DCCB37E220}" srcOrd="0" destOrd="0" presId="urn:microsoft.com/office/officeart/2005/8/layout/hierarchy1"/>
    <dgm:cxn modelId="{19D85F8D-1A49-40B9-8DC8-0964144EE791}" type="presOf" srcId="{D0159172-2573-4FC0-9056-5B55DF902865}" destId="{F32B0BAA-715E-4352-AC69-12A73CA65509}" srcOrd="0" destOrd="0" presId="urn:microsoft.com/office/officeart/2005/8/layout/hierarchy1"/>
    <dgm:cxn modelId="{4F6D933F-2EC8-4D16-A7C3-F60B2C2BBC51}" type="presOf" srcId="{3CF09F1C-864F-4E49-AB69-4756957E33A6}" destId="{7C099037-F01B-4D3D-8536-329F3F724B2C}" srcOrd="0" destOrd="0" presId="urn:microsoft.com/office/officeart/2005/8/layout/hierarchy1"/>
    <dgm:cxn modelId="{AC41450B-3D9E-4AC2-8EBB-714CA7096FBD}" type="presOf" srcId="{EC2966D2-A616-476C-B14D-3877E9D65DB5}" destId="{EB4EB5E3-124D-4F9F-BA46-D947C6A64413}" srcOrd="0" destOrd="0" presId="urn:microsoft.com/office/officeart/2005/8/layout/hierarchy1"/>
    <dgm:cxn modelId="{0E93DACD-DDA3-4C62-9455-CEE79C31E7EC}" srcId="{D777E990-1846-4F85-B57C-0CAD1545B972}" destId="{EC2966D2-A616-476C-B14D-3877E9D65DB5}" srcOrd="0" destOrd="0" parTransId="{B0122C2A-1D1C-4BB2-84B3-1071A52841F5}" sibTransId="{D25A3720-79F2-4B56-9560-535292EE4F48}"/>
    <dgm:cxn modelId="{FDB02A47-DEC1-4AF8-8F88-50A0BE671111}" srcId="{5095C5E5-9398-4D7C-BD3C-F9C8B000977F}" destId="{696089B5-A745-4546-8E10-CEB235BCC562}" srcOrd="1" destOrd="0" parTransId="{B4B6626A-2B75-4821-B781-3514BA3FEC65}" sibTransId="{63BB455E-14CD-4755-A829-C1661BC500C9}"/>
    <dgm:cxn modelId="{90D60F76-67A7-4E5E-99A8-E16FC5F033C3}" srcId="{5095C5E5-9398-4D7C-BD3C-F9C8B000977F}" destId="{F228C00B-BDD1-4ADE-AA26-951A19562B93}" srcOrd="0" destOrd="0" parTransId="{89547BA8-B979-4829-BF09-5DE54FB7F3D6}" sibTransId="{CE8E5FAC-62B8-4B6D-92BB-1F82C7092854}"/>
    <dgm:cxn modelId="{2717C9AE-DED9-4BDE-85C2-E70BEA1CCFF4}" type="presOf" srcId="{B4B6626A-2B75-4821-B781-3514BA3FEC65}" destId="{4B46D3BC-3CB3-4F05-B36D-28B79A618880}" srcOrd="0" destOrd="0" presId="urn:microsoft.com/office/officeart/2005/8/layout/hierarchy1"/>
    <dgm:cxn modelId="{D1D94A6E-B8B2-4C2E-A20B-19B55239AF4F}" type="presOf" srcId="{D777E990-1846-4F85-B57C-0CAD1545B972}" destId="{3FC6EEA4-EA81-4DD5-B9BA-2779D89DA60C}" srcOrd="0" destOrd="0" presId="urn:microsoft.com/office/officeart/2005/8/layout/hierarchy1"/>
    <dgm:cxn modelId="{D33092DC-93AA-4296-8C7F-BD285E427129}" type="presOf" srcId="{89547BA8-B979-4829-BF09-5DE54FB7F3D6}" destId="{BB8259E8-61F6-47A2-A5A0-771886C80E26}" srcOrd="0" destOrd="0" presId="urn:microsoft.com/office/officeart/2005/8/layout/hierarchy1"/>
    <dgm:cxn modelId="{CBD35EA4-B66B-424F-AF2E-B79DED1D1721}" srcId="{B4227905-3F37-4656-9F55-C22E81E5EEE8}" destId="{018733D2-3FFC-4345-B1BC-E2D86C1A4CFB}" srcOrd="0" destOrd="0" parTransId="{F3BAEEEB-838F-4548-8EB3-0FB77B6EFF57}" sibTransId="{EE1B2308-29D2-4521-BBF9-DCF8BC4FC07E}"/>
    <dgm:cxn modelId="{5E3FFCF5-BE9B-442A-9614-83238FF6E9BE}" srcId="{018733D2-3FFC-4345-B1BC-E2D86C1A4CFB}" destId="{D777E990-1846-4F85-B57C-0CAD1545B972}" srcOrd="1" destOrd="0" parTransId="{3CF09F1C-864F-4E49-AB69-4756957E33A6}" sibTransId="{38735BDB-1595-40AC-AE71-31E3AF4DC6CC}"/>
    <dgm:cxn modelId="{0EA48FD0-15BF-4D03-9B91-182F1F75B97E}" srcId="{018733D2-3FFC-4345-B1BC-E2D86C1A4CFB}" destId="{5095C5E5-9398-4D7C-BD3C-F9C8B000977F}" srcOrd="0" destOrd="0" parTransId="{D0159172-2573-4FC0-9056-5B55DF902865}" sibTransId="{6BF49CD1-FF97-4692-9652-A484F2CF0484}"/>
    <dgm:cxn modelId="{8B8063FA-7307-4B7E-98B7-5A86E4063E9D}" type="presParOf" srcId="{91B180BE-5595-49FA-AD16-08DCCB37E220}" destId="{4CEE0B6D-32F6-4B7D-8739-DA26E3C90040}" srcOrd="0" destOrd="0" presId="urn:microsoft.com/office/officeart/2005/8/layout/hierarchy1"/>
    <dgm:cxn modelId="{EC5080BD-5536-47CA-A3F9-ABF2953EB300}" type="presParOf" srcId="{4CEE0B6D-32F6-4B7D-8739-DA26E3C90040}" destId="{BFA8478D-0ED9-431C-AA37-F06080128910}" srcOrd="0" destOrd="0" presId="urn:microsoft.com/office/officeart/2005/8/layout/hierarchy1"/>
    <dgm:cxn modelId="{D66C7ED0-E2A3-4F8C-BFF0-A3264CBFCB60}" type="presParOf" srcId="{BFA8478D-0ED9-431C-AA37-F06080128910}" destId="{B92E6802-AD7F-4D4A-97E2-91A48765618B}" srcOrd="0" destOrd="0" presId="urn:microsoft.com/office/officeart/2005/8/layout/hierarchy1"/>
    <dgm:cxn modelId="{8374AC6E-C901-4129-A430-62F1CB5FBF2B}" type="presParOf" srcId="{BFA8478D-0ED9-431C-AA37-F06080128910}" destId="{983BC4BA-BA77-47C2-9E81-221A7E6F19F2}" srcOrd="1" destOrd="0" presId="urn:microsoft.com/office/officeart/2005/8/layout/hierarchy1"/>
    <dgm:cxn modelId="{A8C8513E-3717-4287-A564-CE0CB97635E0}" type="presParOf" srcId="{4CEE0B6D-32F6-4B7D-8739-DA26E3C90040}" destId="{2EDDD597-9D0E-485D-8D8E-9BD584272B1D}" srcOrd="1" destOrd="0" presId="urn:microsoft.com/office/officeart/2005/8/layout/hierarchy1"/>
    <dgm:cxn modelId="{37DFB486-6E8A-409D-A9EB-E487A47AED0C}" type="presParOf" srcId="{2EDDD597-9D0E-485D-8D8E-9BD584272B1D}" destId="{F32B0BAA-715E-4352-AC69-12A73CA65509}" srcOrd="0" destOrd="0" presId="urn:microsoft.com/office/officeart/2005/8/layout/hierarchy1"/>
    <dgm:cxn modelId="{B63C5E2D-D693-499C-B8A5-97E49AF1441D}" type="presParOf" srcId="{2EDDD597-9D0E-485D-8D8E-9BD584272B1D}" destId="{F8325E74-35BA-44A6-9F6C-9D26B0ECEE6E}" srcOrd="1" destOrd="0" presId="urn:microsoft.com/office/officeart/2005/8/layout/hierarchy1"/>
    <dgm:cxn modelId="{4CEC7DF0-B4EE-40E3-A18A-50C75F6F0C6F}" type="presParOf" srcId="{F8325E74-35BA-44A6-9F6C-9D26B0ECEE6E}" destId="{F74FF60C-0AEB-4C7B-AFB6-58D7DACBF3C7}" srcOrd="0" destOrd="0" presId="urn:microsoft.com/office/officeart/2005/8/layout/hierarchy1"/>
    <dgm:cxn modelId="{18BEC157-00F9-4983-B52E-0D8A6C90DE54}" type="presParOf" srcId="{F74FF60C-0AEB-4C7B-AFB6-58D7DACBF3C7}" destId="{47EB4633-0105-4B9F-9A76-F242A9F46AFC}" srcOrd="0" destOrd="0" presId="urn:microsoft.com/office/officeart/2005/8/layout/hierarchy1"/>
    <dgm:cxn modelId="{5DFD3B21-9D75-4022-BF54-4105C98DEE4A}" type="presParOf" srcId="{F74FF60C-0AEB-4C7B-AFB6-58D7DACBF3C7}" destId="{7425F6B5-90CD-40C6-8E2F-C1E82C9763D1}" srcOrd="1" destOrd="0" presId="urn:microsoft.com/office/officeart/2005/8/layout/hierarchy1"/>
    <dgm:cxn modelId="{492533D9-66CC-4BD6-B7DF-CADB5CAAA1DB}" type="presParOf" srcId="{F8325E74-35BA-44A6-9F6C-9D26B0ECEE6E}" destId="{DDD179E3-B693-4363-9A6E-AEC47A5F9B29}" srcOrd="1" destOrd="0" presId="urn:microsoft.com/office/officeart/2005/8/layout/hierarchy1"/>
    <dgm:cxn modelId="{B6B246E9-0F52-4203-9FDA-1DBB56AB6AE0}" type="presParOf" srcId="{DDD179E3-B693-4363-9A6E-AEC47A5F9B29}" destId="{BB8259E8-61F6-47A2-A5A0-771886C80E26}" srcOrd="0" destOrd="0" presId="urn:microsoft.com/office/officeart/2005/8/layout/hierarchy1"/>
    <dgm:cxn modelId="{EBAEE737-7656-4521-A9DA-7968F031DC9C}" type="presParOf" srcId="{DDD179E3-B693-4363-9A6E-AEC47A5F9B29}" destId="{2B11E80F-B894-499B-9812-B852818BB475}" srcOrd="1" destOrd="0" presId="urn:microsoft.com/office/officeart/2005/8/layout/hierarchy1"/>
    <dgm:cxn modelId="{F4124963-1170-40EC-99E5-17F1A07E47B2}" type="presParOf" srcId="{2B11E80F-B894-499B-9812-B852818BB475}" destId="{0DA0D364-5053-4C73-840B-12B401F71C9F}" srcOrd="0" destOrd="0" presId="urn:microsoft.com/office/officeart/2005/8/layout/hierarchy1"/>
    <dgm:cxn modelId="{73274D7F-8962-49DF-BFB0-CEBBD8EAC26C}" type="presParOf" srcId="{0DA0D364-5053-4C73-840B-12B401F71C9F}" destId="{F1A1E9CF-F23F-4E26-8498-41BC22238754}" srcOrd="0" destOrd="0" presId="urn:microsoft.com/office/officeart/2005/8/layout/hierarchy1"/>
    <dgm:cxn modelId="{808CA811-BC2C-450A-98B8-93AFAFCF79B1}" type="presParOf" srcId="{0DA0D364-5053-4C73-840B-12B401F71C9F}" destId="{167F072C-FC83-4179-953A-8F600D68E743}" srcOrd="1" destOrd="0" presId="urn:microsoft.com/office/officeart/2005/8/layout/hierarchy1"/>
    <dgm:cxn modelId="{FD1CF79A-48FA-4FD5-9BDB-83CC4178191E}" type="presParOf" srcId="{2B11E80F-B894-499B-9812-B852818BB475}" destId="{E5546F1F-7CD5-4926-B55C-140730BC2F14}" srcOrd="1" destOrd="0" presId="urn:microsoft.com/office/officeart/2005/8/layout/hierarchy1"/>
    <dgm:cxn modelId="{328A67C4-E46E-4368-B015-998C8D919FC5}" type="presParOf" srcId="{DDD179E3-B693-4363-9A6E-AEC47A5F9B29}" destId="{4B46D3BC-3CB3-4F05-B36D-28B79A618880}" srcOrd="2" destOrd="0" presId="urn:microsoft.com/office/officeart/2005/8/layout/hierarchy1"/>
    <dgm:cxn modelId="{9E7DD3A4-C447-46CB-AA6B-20CB963D119B}" type="presParOf" srcId="{DDD179E3-B693-4363-9A6E-AEC47A5F9B29}" destId="{19F4363A-4D98-450B-86AD-C01DE05B8561}" srcOrd="3" destOrd="0" presId="urn:microsoft.com/office/officeart/2005/8/layout/hierarchy1"/>
    <dgm:cxn modelId="{088C6E27-A3B3-4866-B982-B85E47CADE2F}" type="presParOf" srcId="{19F4363A-4D98-450B-86AD-C01DE05B8561}" destId="{05E9B26F-E0EA-484C-860F-39DECDA63349}" srcOrd="0" destOrd="0" presId="urn:microsoft.com/office/officeart/2005/8/layout/hierarchy1"/>
    <dgm:cxn modelId="{39AB9816-73E9-4357-A31A-E5E9C0C77BD3}" type="presParOf" srcId="{05E9B26F-E0EA-484C-860F-39DECDA63349}" destId="{C447AFBE-05E9-480A-BC6F-4F2A19C44CB2}" srcOrd="0" destOrd="0" presId="urn:microsoft.com/office/officeart/2005/8/layout/hierarchy1"/>
    <dgm:cxn modelId="{DB1CDADC-2F4F-48E6-BE7B-4DC70DF62C63}" type="presParOf" srcId="{05E9B26F-E0EA-484C-860F-39DECDA63349}" destId="{DB53492F-BF98-4484-8CFB-A450EC15BD9C}" srcOrd="1" destOrd="0" presId="urn:microsoft.com/office/officeart/2005/8/layout/hierarchy1"/>
    <dgm:cxn modelId="{60113219-248A-4729-91D0-F0D059F6CD2E}" type="presParOf" srcId="{19F4363A-4D98-450B-86AD-C01DE05B8561}" destId="{D9548681-3986-44CF-A1C3-EB04D518B733}" srcOrd="1" destOrd="0" presId="urn:microsoft.com/office/officeart/2005/8/layout/hierarchy1"/>
    <dgm:cxn modelId="{C8298801-ACFD-48FF-ABF7-6EC99B787433}" type="presParOf" srcId="{2EDDD597-9D0E-485D-8D8E-9BD584272B1D}" destId="{7C099037-F01B-4D3D-8536-329F3F724B2C}" srcOrd="2" destOrd="0" presId="urn:microsoft.com/office/officeart/2005/8/layout/hierarchy1"/>
    <dgm:cxn modelId="{45751D1C-E847-4B6B-9D85-B3B5F72F961E}" type="presParOf" srcId="{2EDDD597-9D0E-485D-8D8E-9BD584272B1D}" destId="{F41BE802-1C44-49C2-8008-2FD08FCCC814}" srcOrd="3" destOrd="0" presId="urn:microsoft.com/office/officeart/2005/8/layout/hierarchy1"/>
    <dgm:cxn modelId="{17F484DA-461C-495D-BBDA-AAB714878180}" type="presParOf" srcId="{F41BE802-1C44-49C2-8008-2FD08FCCC814}" destId="{CD2FA1F1-9345-4469-8DEF-123EC6E4B7E0}" srcOrd="0" destOrd="0" presId="urn:microsoft.com/office/officeart/2005/8/layout/hierarchy1"/>
    <dgm:cxn modelId="{A9929543-796D-4E57-8A73-0AA3505817A0}" type="presParOf" srcId="{CD2FA1F1-9345-4469-8DEF-123EC6E4B7E0}" destId="{A91443B4-0AAE-4A2E-A6C7-94E7A6F1D427}" srcOrd="0" destOrd="0" presId="urn:microsoft.com/office/officeart/2005/8/layout/hierarchy1"/>
    <dgm:cxn modelId="{CA95BC6F-7C5E-485D-8B80-DB2F24DE42AB}" type="presParOf" srcId="{CD2FA1F1-9345-4469-8DEF-123EC6E4B7E0}" destId="{3FC6EEA4-EA81-4DD5-B9BA-2779D89DA60C}" srcOrd="1" destOrd="0" presId="urn:microsoft.com/office/officeart/2005/8/layout/hierarchy1"/>
    <dgm:cxn modelId="{C8E8F6B2-2B6C-4D07-A1E9-47BE1BA8C262}" type="presParOf" srcId="{F41BE802-1C44-49C2-8008-2FD08FCCC814}" destId="{F4EAEBF1-2627-49B2-B672-BA8DA7020A3F}" srcOrd="1" destOrd="0" presId="urn:microsoft.com/office/officeart/2005/8/layout/hierarchy1"/>
    <dgm:cxn modelId="{09B9E5D8-AC55-421A-8E56-790542173F4B}" type="presParOf" srcId="{F4EAEBF1-2627-49B2-B672-BA8DA7020A3F}" destId="{EE96214F-11C0-4266-A0BF-8B4320B314CA}" srcOrd="0" destOrd="0" presId="urn:microsoft.com/office/officeart/2005/8/layout/hierarchy1"/>
    <dgm:cxn modelId="{3C84623E-72E8-4855-9FAF-619F658653E1}" type="presParOf" srcId="{F4EAEBF1-2627-49B2-B672-BA8DA7020A3F}" destId="{25EFD443-BEC9-45CC-A703-B188EBD3AAF0}" srcOrd="1" destOrd="0" presId="urn:microsoft.com/office/officeart/2005/8/layout/hierarchy1"/>
    <dgm:cxn modelId="{50071EC5-B0B8-4ED5-BD1B-667EE9B74215}" type="presParOf" srcId="{25EFD443-BEC9-45CC-A703-B188EBD3AAF0}" destId="{BAF9A7E9-E5C5-45B9-8922-63C8D3531368}" srcOrd="0" destOrd="0" presId="urn:microsoft.com/office/officeart/2005/8/layout/hierarchy1"/>
    <dgm:cxn modelId="{7B514D4B-71F6-43C4-B1FF-8FAB730253AE}" type="presParOf" srcId="{BAF9A7E9-E5C5-45B9-8922-63C8D3531368}" destId="{3B1B8A35-D32B-4D97-8F62-EBF18B209E5B}" srcOrd="0" destOrd="0" presId="urn:microsoft.com/office/officeart/2005/8/layout/hierarchy1"/>
    <dgm:cxn modelId="{BFF32284-E81E-45C6-8899-54553657DA7C}" type="presParOf" srcId="{BAF9A7E9-E5C5-45B9-8922-63C8D3531368}" destId="{EB4EB5E3-124D-4F9F-BA46-D947C6A64413}" srcOrd="1" destOrd="0" presId="urn:microsoft.com/office/officeart/2005/8/layout/hierarchy1"/>
    <dgm:cxn modelId="{FD25CD02-79B5-4D48-8D00-2DF8DCA33651}" type="presParOf" srcId="{25EFD443-BEC9-45CC-A703-B188EBD3AAF0}" destId="{2D53CE9A-E295-4E04-A1DC-53401A3B23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19DE8-67FE-47CB-95F0-C05DC7CE5C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6BCD3-374F-407A-975A-CA70CAF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Custom animation effects: title fade-in on path and text fade by letter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i="0" dirty="0" smtClean="0"/>
              <a:t>Tip: </a:t>
            </a:r>
            <a:r>
              <a:rPr lang="en-US" sz="1200" i="0" dirty="0" smtClean="0"/>
              <a:t>For the effects on this slide, use a picture that</a:t>
            </a:r>
            <a:r>
              <a:rPr lang="en-US" sz="1200" i="0" baseline="0" dirty="0" smtClean="0"/>
              <a:t> measures 7.5” high (the height of the slide) and 2.61” wide.</a:t>
            </a:r>
          </a:p>
          <a:p>
            <a:endParaRPr lang="en-US" sz="1200" i="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shape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the slide, drag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.17”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9.5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rectangle slightly above the middle of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Left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10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 25%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(fourth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10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left).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“heading” text box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dirty="0" smtClean="0"/>
              <a:t>n the slide, drag to draw a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the heading text, and then select text</a:t>
            </a:r>
            <a:r>
              <a:rPr lang="en-US" sz="1200" baseline="0" dirty="0" smtClean="0"/>
              <a:t>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Calibri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38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Orange, Accent 6, Darker 25% </a:t>
            </a:r>
            <a:r>
              <a:rPr lang="en-US" sz="1200" baseline="0" dirty="0" smtClean="0"/>
              <a:t>(fourth row,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Paragraph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Drag the text box just above the rectangle, in the right half of the slide. </a:t>
            </a:r>
            <a:endParaRPr lang="en-US" sz="1200" b="0" baseline="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second text box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="0" baseline="0" dirty="0" smtClean="0"/>
              <a:t>. O</a:t>
            </a:r>
            <a:r>
              <a:rPr lang="en-US" sz="1200" dirty="0" smtClean="0"/>
              <a:t>n the slide, drag to draw a text box.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Enter </a:t>
            </a:r>
            <a:r>
              <a:rPr lang="en-US" sz="1200" i="0" dirty="0" smtClean="0"/>
              <a:t>three lines of text with paragraph breaks, </a:t>
            </a:r>
            <a:r>
              <a:rPr lang="en-US" sz="1200" dirty="0" smtClean="0"/>
              <a:t>and then select the text. 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Calibri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28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Bold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aseline="0" dirty="0" smtClean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Paragraph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Align</a:t>
            </a:r>
            <a:r>
              <a:rPr lang="en-US" sz="1200" b="0" dirty="0" smtClean="0"/>
              <a:t> </a:t>
            </a:r>
            <a:r>
              <a:rPr lang="en-US" sz="1200" b="1" dirty="0" smtClean="0"/>
              <a:t>Text</a:t>
            </a:r>
            <a:r>
              <a:rPr lang="en-US" sz="1200" b="0" dirty="0" smtClean="0"/>
              <a:t> </a:t>
            </a:r>
            <a:r>
              <a:rPr lang="en-US" sz="1200" b="1" dirty="0" smtClean="0"/>
              <a:t>Left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Drag the second text box onto</a:t>
            </a:r>
            <a:r>
              <a:rPr lang="en-US" sz="1200" b="0" baseline="0" dirty="0" smtClean="0"/>
              <a:t> the rectangle, below the “heading” text box. </a:t>
            </a:r>
            <a:endParaRPr lang="en-US" sz="1200" b="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full-color picture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Illustrations</a:t>
            </a:r>
            <a:r>
              <a:rPr lang="en-US" sz="1200" b="0" dirty="0" smtClean="0"/>
              <a:t> group,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the 7.5” x 2.61”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>
                <a:latin typeface="+mn-lt"/>
              </a:rPr>
              <a:t>On the slide, select the picture.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 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Crop from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2.43”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now be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5.08”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slide, select the picture.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Picture Styles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Picture Effects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Glow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Glow Variations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Accent color 1, 5 pt glow </a:t>
            </a:r>
            <a:r>
              <a:rPr lang="en-US" sz="1200" b="0" baseline="0" dirty="0" smtClean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under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Glow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Glow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White, Background 1 </a:t>
            </a:r>
            <a:r>
              <a:rPr lang="en-US" sz="1200" b="0" baseline="0" dirty="0" smtClean="0"/>
              <a:t>(first row, first option from the left).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the full-color picture on top of the rectangle, to the left of the text boxes.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Top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endParaRPr lang="en-US" sz="1200" b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To reproduce the second picture on this slide, do the following: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Illustrations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select the same 7.5” x 2.61”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>
                <a:latin typeface="+mn-lt"/>
              </a:rPr>
              <a:t>On the slide, select the picture.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 Tools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Crop from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5.08”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now be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slide, select the second, smaller picture. Under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in the left pane, and in the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pane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-70%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slide, drag the smaller picture until it is directly underneath the larger full-color picture.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smaller picture.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Bottom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CTRL, and then select both pictures. On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Selected Objects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Center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the animation effect (fade effect for the “heading” text box). Click the arrow to the right of the selected text box, and then click </a:t>
            </a:r>
            <a:r>
              <a:rPr lang="en-US" sz="1200" b="1" dirty="0" smtClean="0"/>
              <a:t>Timing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Start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With</a:t>
            </a:r>
            <a:r>
              <a:rPr lang="en-US" sz="1200" dirty="0" smtClean="0"/>
              <a:t> </a:t>
            </a:r>
            <a:r>
              <a:rPr lang="en-US" sz="1200" b="1" dirty="0" smtClean="0"/>
              <a:t>Previous</a:t>
            </a:r>
            <a:r>
              <a:rPr lang="en-US" sz="120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1.5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Speed</a:t>
            </a:r>
            <a:r>
              <a:rPr lang="en-US" sz="1200" dirty="0" smtClean="0"/>
              <a:t> list, select </a:t>
            </a:r>
            <a:r>
              <a:rPr lang="en-US" sz="1200" b="1" dirty="0" smtClean="0"/>
              <a:t>2 seconds </a:t>
            </a:r>
            <a:r>
              <a:rPr lang="en-US" sz="1200" dirty="0" smtClean="0"/>
              <a:t>(</a:t>
            </a:r>
            <a:r>
              <a:rPr lang="en-US" sz="1200" b="1" dirty="0" smtClean="0"/>
              <a:t>Medium)</a:t>
            </a:r>
            <a:r>
              <a:rPr lang="en-US" sz="120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“heading” text</a:t>
            </a:r>
            <a:r>
              <a:rPr lang="en-US" sz="1200" baseline="0" dirty="0" smtClean="0"/>
              <a:t> box.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Motion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Paths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second animation effect (left motion path for the “heading” text box).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Medium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</a:t>
            </a:r>
            <a:r>
              <a:rPr lang="en-US" sz="1200" baseline="0" dirty="0" smtClean="0"/>
              <a:t> slide</a:t>
            </a:r>
            <a:r>
              <a:rPr lang="en-US" sz="1200" dirty="0" smtClean="0"/>
              <a:t>, right-click the</a:t>
            </a:r>
            <a:r>
              <a:rPr lang="en-US" sz="1200" baseline="0" dirty="0" smtClean="0"/>
              <a:t> left</a:t>
            </a:r>
            <a:r>
              <a:rPr lang="en-US" sz="1200" dirty="0" smtClean="0"/>
              <a:t> motion path and click </a:t>
            </a:r>
            <a:r>
              <a:rPr lang="en-US" sz="1200" b="1" dirty="0" smtClean="0"/>
              <a:t>Reverse</a:t>
            </a:r>
            <a:r>
              <a:rPr lang="en-US" sz="1200" dirty="0" smtClean="0"/>
              <a:t> </a:t>
            </a:r>
            <a:r>
              <a:rPr lang="en-US" sz="1200" b="1" dirty="0" smtClean="0"/>
              <a:t>Path</a:t>
            </a:r>
            <a:r>
              <a:rPr lang="en-US" sz="1200" dirty="0" smtClean="0"/>
              <a:t>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With the motion path still selected,</a:t>
            </a:r>
            <a:r>
              <a:rPr lang="en-US" sz="1200" baseline="0" dirty="0" smtClean="0"/>
              <a:t> </a:t>
            </a:r>
            <a:r>
              <a:rPr lang="en-US" sz="1200" dirty="0" smtClean="0"/>
              <a:t>point</a:t>
            </a:r>
            <a:r>
              <a:rPr lang="en-US" sz="1200" baseline="0" dirty="0" smtClean="0"/>
              <a:t> to the starting point (green arrow) of the motion path until the cursor becomes a two-headed arrow. P</a:t>
            </a:r>
            <a:r>
              <a:rPr lang="en-US" sz="1200" i="0" dirty="0" smtClean="0"/>
              <a:t>ress and hold SHIFT,</a:t>
            </a:r>
            <a:r>
              <a:rPr lang="en-US" sz="1200" i="0" baseline="0" dirty="0" smtClean="0"/>
              <a:t> and then </a:t>
            </a:r>
            <a:r>
              <a:rPr lang="en-US" sz="1200" dirty="0" smtClean="0"/>
              <a:t>drag the starting point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about 1.5”</a:t>
            </a:r>
            <a:r>
              <a:rPr lang="en-US" sz="1200" baseline="0" dirty="0" smtClean="0"/>
              <a:t> off the left edge of the slide. (</a:t>
            </a:r>
            <a:r>
              <a:rPr lang="en-US" sz="1200" b="1" baseline="0" dirty="0" smtClean="0"/>
              <a:t>Note:</a:t>
            </a:r>
            <a:r>
              <a:rPr lang="en-US" sz="1200" baseline="0" dirty="0" smtClean="0"/>
              <a:t> It may help to display the ruler. On the </a:t>
            </a:r>
            <a:r>
              <a:rPr lang="en-US" sz="1200" b="1" baseline="0" dirty="0" smtClean="0"/>
              <a:t>View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Show/Hide </a:t>
            </a:r>
            <a:r>
              <a:rPr lang="en-US" sz="1200" baseline="0" dirty="0" smtClean="0"/>
              <a:t>group, select </a:t>
            </a:r>
            <a:r>
              <a:rPr lang="en-US" sz="1200" b="1" baseline="0" dirty="0" smtClean="0"/>
              <a:t>Ruler</a:t>
            </a:r>
            <a:r>
              <a:rPr lang="en-US" sz="1200" baseline="0" dirty="0" smtClean="0"/>
              <a:t>. If your lines of text are longer than in the example above, you may need to further increase the length of the motion path. )</a:t>
            </a: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second text box. In the </a:t>
            </a:r>
            <a:r>
              <a:rPr lang="en-US" sz="1200" b="1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third animation effect (fade effect for the second text box). Click the arrow to the right of the selected effect, and then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 dialog box,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Animate text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By Letter</a:t>
            </a:r>
            <a:r>
              <a:rPr lang="en-US" sz="1200" baseline="0" dirty="0" smtClean="0"/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% delay between letters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5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By 1</a:t>
            </a:r>
            <a:r>
              <a:rPr lang="en-US" sz="1200" b="1" baseline="30000" dirty="0" smtClean="0"/>
              <a:t>st</a:t>
            </a:r>
            <a:r>
              <a:rPr lang="en-US" sz="1200" b="1" baseline="0" dirty="0" smtClean="0"/>
              <a:t> Level Paragraphs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3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232</a:t>
            </a:r>
            <a:r>
              <a:rPr lang="en-US" sz="1200" dirty="0" smtClean="0"/>
              <a:t>, Green: </a:t>
            </a:r>
            <a:r>
              <a:rPr lang="en-US" sz="1200" b="1" dirty="0" smtClean="0"/>
              <a:t>227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216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Custom animation effects: spinning</a:t>
            </a:r>
            <a:r>
              <a:rPr lang="en-US" sz="1400" b="1" i="0" baseline="0" dirty="0" smtClean="0"/>
              <a:t> clip art with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Illustrations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dirty="0" smtClean="0"/>
              <a:t>j0435540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slide, select the clip art.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Shape Height </a:t>
            </a:r>
            <a:r>
              <a:rPr lang="en-US" sz="1200" i="0" baseline="0" dirty="0" smtClean="0"/>
              <a:t>box, enter </a:t>
            </a:r>
            <a:r>
              <a:rPr lang="en-US" sz="1200" b="1" i="0" baseline="0" dirty="0" smtClean="0"/>
              <a:t>5.83”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Shape Width </a:t>
            </a:r>
            <a:r>
              <a:rPr lang="en-US" sz="1200" i="0" baseline="0" dirty="0" smtClean="0"/>
              <a:t>box, enter </a:t>
            </a:r>
            <a:r>
              <a:rPr lang="en-US" sz="1200" b="1" i="0" baseline="0" dirty="0" smtClean="0"/>
              <a:t>8.12”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6.27”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Width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6.27”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text box, enter text and select it.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Candara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Italic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slide, and then i</a:t>
            </a:r>
            <a:r>
              <a:rPr lang="en-US" sz="1200" dirty="0" smtClean="0"/>
              <a:t>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effect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spin emphasis effect,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do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Quarter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box enter</a:t>
            </a:r>
            <a:r>
              <a:rPr lang="en-US" sz="1200" dirty="0" smtClean="0"/>
              <a:t> </a:t>
            </a:r>
            <a:r>
              <a:rPr lang="en-US" sz="1200" b="1" dirty="0" smtClean="0"/>
              <a:t>4.0 seconds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Click </a:t>
            </a:r>
            <a:r>
              <a:rPr lang="en-US" sz="1200" b="1" dirty="0" smtClean="0"/>
              <a:t>OK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text box, and then</a:t>
            </a:r>
            <a:r>
              <a:rPr lang="en-US" sz="1200" baseline="0" dirty="0" smtClean="0"/>
              <a:t> in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Subtle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Fade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fade entrance effect (second effect), and under </a:t>
            </a:r>
            <a:r>
              <a:rPr lang="en-US" sz="1200" b="1" baseline="0" dirty="0" smtClean="0"/>
              <a:t>Modify: Fade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Slow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text box still selected, c</a:t>
            </a:r>
            <a:r>
              <a:rPr lang="en-US" sz="1200" dirty="0" smtClean="0"/>
              <a:t>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the </a:t>
            </a:r>
            <a:r>
              <a:rPr lang="en-US" sz="1200" baseline="0" dirty="0" smtClean="0"/>
              <a:t>spin emphasis effect (</a:t>
            </a:r>
            <a:r>
              <a:rPr lang="en-US" sz="1200" dirty="0" smtClean="0"/>
              <a:t>third</a:t>
            </a:r>
            <a:r>
              <a:rPr lang="en-US" sz="1200" baseline="0" dirty="0" smtClean="0"/>
              <a:t> effect), and under </a:t>
            </a:r>
            <a:r>
              <a:rPr lang="en-US" sz="1200" b="1" baseline="0" dirty="0" smtClean="0"/>
              <a:t>Modify: Spin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Half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Slow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text box still selected, c</a:t>
            </a:r>
            <a:r>
              <a:rPr lang="en-US" sz="1200" dirty="0" smtClean="0"/>
              <a:t>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spin emphasis effect (</a:t>
            </a:r>
            <a:r>
              <a:rPr lang="en-US" sz="1200" dirty="0" smtClean="0"/>
              <a:t>fourth </a:t>
            </a:r>
            <a:r>
              <a:rPr lang="en-US" sz="1200" baseline="0" dirty="0" smtClean="0"/>
              <a:t>effect),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do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3.0 seconds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box enter</a:t>
            </a:r>
            <a:r>
              <a:rPr lang="en-US" sz="1200" dirty="0" smtClean="0"/>
              <a:t> </a:t>
            </a:r>
            <a:r>
              <a:rPr lang="en-US" sz="1200" b="1" dirty="0" smtClean="0"/>
              <a:t>1 seconds (Fast)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Click </a:t>
            </a:r>
            <a:r>
              <a:rPr lang="en-US" sz="1200" b="1" dirty="0" smtClean="0"/>
              <a:t>OK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endParaRPr lang="en-US" sz="1200" baseline="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list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 </a:t>
            </a:r>
            <a:endParaRPr lang="en-US" dirty="0" smtClean="0"/>
          </a:p>
          <a:p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Custom animation effects: spinning</a:t>
            </a:r>
            <a:r>
              <a:rPr lang="en-US" sz="1400" b="1" i="0" baseline="0" dirty="0" smtClean="0"/>
              <a:t> clip art with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Illustrations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dirty="0" smtClean="0"/>
              <a:t>j0435540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slide, select the clip art. 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Shape Height </a:t>
            </a:r>
            <a:r>
              <a:rPr lang="en-US" sz="1200" i="0" baseline="0" dirty="0" smtClean="0"/>
              <a:t>box, enter </a:t>
            </a:r>
            <a:r>
              <a:rPr lang="en-US" sz="1200" b="1" i="0" baseline="0" dirty="0" smtClean="0"/>
              <a:t>5.83”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Shape Width </a:t>
            </a:r>
            <a:r>
              <a:rPr lang="en-US" sz="1200" i="0" baseline="0" dirty="0" smtClean="0"/>
              <a:t>box, enter </a:t>
            </a:r>
            <a:r>
              <a:rPr lang="en-US" sz="1200" b="1" i="0" baseline="0" dirty="0" smtClean="0"/>
              <a:t>8.12”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6.27”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Width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6.27”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text box, enter text and select it.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Candara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Italic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slide, and then i</a:t>
            </a:r>
            <a:r>
              <a:rPr lang="en-US" sz="1200" dirty="0" smtClean="0"/>
              <a:t>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effect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spin emphasis effect,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do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Quarter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box enter</a:t>
            </a:r>
            <a:r>
              <a:rPr lang="en-US" sz="1200" dirty="0" smtClean="0"/>
              <a:t> </a:t>
            </a:r>
            <a:r>
              <a:rPr lang="en-US" sz="1200" b="1" dirty="0" smtClean="0"/>
              <a:t>4.0 seconds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Click </a:t>
            </a:r>
            <a:r>
              <a:rPr lang="en-US" sz="1200" b="1" dirty="0" smtClean="0"/>
              <a:t>OK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text box, and then</a:t>
            </a:r>
            <a:r>
              <a:rPr lang="en-US" sz="1200" baseline="0" dirty="0" smtClean="0"/>
              <a:t> in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Subtle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Fade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fade entrance effect (second effect), and under </a:t>
            </a:r>
            <a:r>
              <a:rPr lang="en-US" sz="1200" b="1" baseline="0" dirty="0" smtClean="0"/>
              <a:t>Modify: Fade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Slow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text box still selected, c</a:t>
            </a:r>
            <a:r>
              <a:rPr lang="en-US" sz="1200" dirty="0" smtClean="0"/>
              <a:t>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the </a:t>
            </a:r>
            <a:r>
              <a:rPr lang="en-US" sz="1200" baseline="0" dirty="0" smtClean="0"/>
              <a:t>spin emphasis effect (</a:t>
            </a:r>
            <a:r>
              <a:rPr lang="en-US" sz="1200" dirty="0" smtClean="0"/>
              <a:t>third</a:t>
            </a:r>
            <a:r>
              <a:rPr lang="en-US" sz="1200" baseline="0" dirty="0" smtClean="0"/>
              <a:t> effect), and under </a:t>
            </a:r>
            <a:r>
              <a:rPr lang="en-US" sz="1200" b="1" baseline="0" dirty="0" smtClean="0"/>
              <a:t>Modify: Spin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Half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Slow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text box still selected, c</a:t>
            </a:r>
            <a:r>
              <a:rPr lang="en-US" sz="1200" dirty="0" smtClean="0"/>
              <a:t>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Spin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spin emphasis effect (</a:t>
            </a:r>
            <a:r>
              <a:rPr lang="en-US" sz="1200" dirty="0" smtClean="0"/>
              <a:t>fourth </a:t>
            </a:r>
            <a:r>
              <a:rPr lang="en-US" sz="1200" baseline="0" dirty="0" smtClean="0"/>
              <a:t>effect),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do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3.0 seconds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box enter</a:t>
            </a:r>
            <a:r>
              <a:rPr lang="en-US" sz="1200" dirty="0" smtClean="0"/>
              <a:t> </a:t>
            </a:r>
            <a:r>
              <a:rPr lang="en-US" sz="1200" b="1" dirty="0" smtClean="0"/>
              <a:t>1 seconds (Fast)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 smtClean="0"/>
              <a:t>Click </a:t>
            </a:r>
            <a:r>
              <a:rPr lang="en-US" sz="1200" b="1" dirty="0" smtClean="0"/>
              <a:t>OK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endParaRPr lang="en-US" sz="1200" baseline="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list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 </a:t>
            </a:r>
            <a:endParaRPr lang="en-US" dirty="0" smtClean="0"/>
          </a:p>
          <a:p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E1639E-285F-4CC6-A236-B2A77202B420}" type="datetimeFigureOut">
              <a:rPr lang="id-ID" smtClean="0"/>
              <a:pPr/>
              <a:t>08/04/2015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13B329-7A3A-49DA-B82D-4708292CE30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-46832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627784" y="2924944"/>
            <a:ext cx="44196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800" b="1" dirty="0" err="1" smtClean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Kelompok</a:t>
            </a:r>
            <a:r>
              <a:rPr lang="en-US" sz="3800" b="1" dirty="0" smtClean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3</a:t>
            </a:r>
            <a:endParaRPr lang="en-US" sz="38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pic>
        <p:nvPicPr>
          <p:cNvPr id="23" name="Picture 22" descr="2691115301_f3b8699d5a_b.jpg"/>
          <p:cNvPicPr>
            <a:picLocks noChangeAspect="1"/>
          </p:cNvPicPr>
          <p:nvPr/>
        </p:nvPicPr>
        <p:blipFill>
          <a:blip r:embed="rId4" cstate="print">
            <a:lum bright="5000" contrast="5000"/>
          </a:blip>
          <a:srcRect/>
          <a:stretch>
            <a:fillRect/>
          </a:stretch>
        </p:blipFill>
        <p:spPr>
          <a:xfrm>
            <a:off x="-36512" y="0"/>
            <a:ext cx="2390503" cy="4648200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2627784" y="3636253"/>
            <a:ext cx="6048672" cy="3294300"/>
          </a:xfrm>
          <a:prstGeom prst="rect">
            <a:avLst/>
          </a:prstGeom>
          <a:noFill/>
        </p:spPr>
        <p:txBody>
          <a:bodyPr wrap="square" lIns="0" tIns="0" rIns="0" bIns="0" numCol="2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Shintya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Nurgita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(2012</a:t>
            </a:r>
            <a:r>
              <a:rPr lang="id-ID" dirty="0" smtClean="0">
                <a:solidFill>
                  <a:prstClr val="white"/>
                </a:solidFill>
                <a:cs typeface="Arial" pitchFamily="34" charset="0"/>
              </a:rPr>
              <a:t>22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048)</a:t>
            </a:r>
          </a:p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Ria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Syam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Selviawati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(201222027)</a:t>
            </a:r>
          </a:p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Dinanda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Nurul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Srigati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(201222066)</a:t>
            </a:r>
          </a:p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Zuskie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Pebia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(201222017)</a:t>
            </a:r>
          </a:p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Satria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Median S. </a:t>
            </a:r>
            <a:r>
              <a:rPr lang="en-US" smtClean="0">
                <a:solidFill>
                  <a:prstClr val="white"/>
                </a:solidFill>
                <a:cs typeface="Arial" pitchFamily="34" charset="0"/>
              </a:rPr>
              <a:t>(201222010)</a:t>
            </a:r>
          </a:p>
          <a:p>
            <a:pPr>
              <a:spcAft>
                <a:spcPts val="1200"/>
              </a:spcAft>
            </a:pPr>
            <a:r>
              <a:rPr lang="en-US" smtClean="0">
                <a:solidFill>
                  <a:prstClr val="white"/>
                </a:solidFill>
                <a:cs typeface="Arial" pitchFamily="34" charset="0"/>
              </a:rPr>
              <a:t>M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.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Zaenal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Muttaqin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(201222043)</a:t>
            </a:r>
          </a:p>
          <a:p>
            <a:pPr algn="r">
              <a:spcAft>
                <a:spcPts val="1200"/>
              </a:spcAft>
            </a:pP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Hafiz Aga </a:t>
            </a: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Anshari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(201222041)</a:t>
            </a:r>
          </a:p>
          <a:p>
            <a:pPr algn="r"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Villigius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Hartono </a:t>
            </a:r>
          </a:p>
          <a:p>
            <a:pPr algn="r">
              <a:spcAft>
                <a:spcPts val="1200"/>
              </a:spcAft>
            </a:pP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(201222031)</a:t>
            </a:r>
          </a:p>
          <a:p>
            <a:pPr algn="r">
              <a:spcAft>
                <a:spcPts val="1200"/>
              </a:spcAft>
            </a:pPr>
            <a:r>
              <a:rPr lang="en-US" dirty="0" err="1" smtClean="0">
                <a:solidFill>
                  <a:prstClr val="white"/>
                </a:solidFill>
                <a:cs typeface="Arial" pitchFamily="34" charset="0"/>
              </a:rPr>
              <a:t>Pudidi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Engel </a:t>
            </a:r>
          </a:p>
          <a:p>
            <a:pPr algn="r">
              <a:spcAft>
                <a:spcPts val="1200"/>
              </a:spcAft>
            </a:pP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(201222060)</a:t>
            </a:r>
          </a:p>
          <a:p>
            <a:pPr>
              <a:spcAft>
                <a:spcPts val="1200"/>
              </a:spcAft>
            </a:pPr>
            <a:endParaRPr lang="en-US" dirty="0" smtClean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620688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MASALAH RASIAL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540568" y="764704"/>
          <a:ext cx="9299376" cy="5331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174"/>
          <p:cNvGrpSpPr/>
          <p:nvPr/>
        </p:nvGrpSpPr>
        <p:grpSpPr>
          <a:xfrm>
            <a:off x="0" y="0"/>
            <a:ext cx="2051720" cy="2016224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37320"/>
            <a:ext cx="7859216" cy="4572000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tersebut.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Kesimpulan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5004048" y="0"/>
            <a:ext cx="4139952" cy="4077072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873771"/>
              </a:avLst>
            </a:prstTxWarp>
            <a:spAutoFit/>
          </a:bodyPr>
          <a:lstStyle/>
          <a:p>
            <a:r>
              <a:rPr lang="en-US" sz="3200" i="1" dirty="0" smtClean="0">
                <a:solidFill>
                  <a:srgbClr val="FFCC66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ndara" pitchFamily="34" charset="0"/>
              </a:rPr>
              <a:t>PENGERTIAN</a:t>
            </a:r>
            <a:endParaRPr lang="en-US" sz="3200" i="1" dirty="0">
              <a:solidFill>
                <a:srgbClr val="FFCC66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Candara" pitchFamily="34" charset="0"/>
            </a:endParaRPr>
          </a:p>
        </p:txBody>
      </p:sp>
      <p:grpSp>
        <p:nvGrpSpPr>
          <p:cNvPr id="2" name="Group 174"/>
          <p:cNvGrpSpPr/>
          <p:nvPr/>
        </p:nvGrpSpPr>
        <p:grpSpPr>
          <a:xfrm>
            <a:off x="5436096" y="404664"/>
            <a:ext cx="3456384" cy="3456384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12" name="Rounded Rectangle 111"/>
          <p:cNvSpPr/>
          <p:nvPr/>
        </p:nvSpPr>
        <p:spPr>
          <a:xfrm>
            <a:off x="539552" y="1268760"/>
            <a:ext cx="3528392" cy="2160240"/>
          </a:xfrm>
          <a:prstGeom prst="roundRect">
            <a:avLst/>
          </a:prstGeom>
          <a:solidFill>
            <a:schemeClr val="accent3">
              <a:alpha val="38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/>
              <a:t>Rasial</a:t>
            </a:r>
          </a:p>
          <a:p>
            <a:pPr>
              <a:buNone/>
            </a:pPr>
            <a:r>
              <a:rPr lang="id-ID" dirty="0" smtClean="0"/>
              <a:t>Istilah rasial digunakan untuk menekankan suatu perbedaan sosial budaya antar ras yang terdapat dalam masyarakat.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611560" y="4221088"/>
            <a:ext cx="5904656" cy="2232248"/>
          </a:xfrm>
          <a:prstGeom prst="roundRect">
            <a:avLst/>
          </a:prstGeom>
          <a:solidFill>
            <a:schemeClr val="accent3">
              <a:alpha val="38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/>
              <a:t>Permasalahan Rasial</a:t>
            </a:r>
          </a:p>
          <a:p>
            <a:pPr>
              <a:buNone/>
            </a:pPr>
            <a:r>
              <a:rPr lang="id-ID" dirty="0" smtClean="0"/>
              <a:t>Suatu ketidaksesuaian antara unsur-unsur kebudayaan atau masyarakat, yang membahayakan kehidupan dalam suatu kelompok sosial. Misalnya jika terjadi bentrokan antara unsur-unsur yang dapat menimbulkan gangguan hubungan sosial seperti kegoyahan dalam kehidupan kelompok atau masyarakat.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800000">
                                      <p:cBhvr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7" grpId="2"/>
      <p:bldP spid="112" grpId="0" animBg="1"/>
      <p:bldP spid="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3372" y="142852"/>
            <a:ext cx="5000628" cy="5546927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873771"/>
              </a:avLst>
            </a:prstTxWarp>
            <a:spAutoFit/>
          </a:bodyPr>
          <a:lstStyle/>
          <a:p>
            <a:r>
              <a:rPr lang="en-US" sz="4000" i="1" dirty="0" smtClean="0">
                <a:solidFill>
                  <a:srgbClr val="FFCC66"/>
                </a:solidFill>
                <a:latin typeface="Candara" pitchFamily="34" charset="0"/>
              </a:rPr>
              <a:t>PERMASALAHAN RASIAL</a:t>
            </a:r>
            <a:endParaRPr lang="en-US" sz="4000" i="1" dirty="0">
              <a:solidFill>
                <a:srgbClr val="FFCC66"/>
              </a:solidFill>
              <a:latin typeface="Candara" pitchFamily="34" charset="0"/>
            </a:endParaRPr>
          </a:p>
        </p:txBody>
      </p:sp>
      <p:grpSp>
        <p:nvGrpSpPr>
          <p:cNvPr id="2" name="Group 174"/>
          <p:cNvGrpSpPr/>
          <p:nvPr/>
        </p:nvGrpSpPr>
        <p:grpSpPr>
          <a:xfrm>
            <a:off x="4357686" y="857232"/>
            <a:ext cx="4572032" cy="4643470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800000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139952" y="1772816"/>
            <a:ext cx="4176464" cy="108012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3501008"/>
            <a:ext cx="7848872" cy="2880320"/>
          </a:xfrm>
          <a:prstGeom prst="roundRect">
            <a:avLst/>
          </a:prstGeom>
          <a:solidFill>
            <a:schemeClr val="bg2">
              <a:lumMod val="60000"/>
              <a:lumOff val="4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627784" y="5157192"/>
            <a:ext cx="2160240" cy="93610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Bentrok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4283968" y="3933056"/>
            <a:ext cx="2160240" cy="93610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5580112" y="5229200"/>
            <a:ext cx="2160240" cy="93610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1331640" y="3933056"/>
            <a:ext cx="2160240" cy="93610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en-US" dirty="0"/>
          </a:p>
        </p:txBody>
      </p:sp>
      <p:grpSp>
        <p:nvGrpSpPr>
          <p:cNvPr id="12" name="Group 174"/>
          <p:cNvGrpSpPr/>
          <p:nvPr/>
        </p:nvGrpSpPr>
        <p:grpSpPr>
          <a:xfrm>
            <a:off x="307982" y="155986"/>
            <a:ext cx="1763688" cy="1772816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3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6" name="U-Turn Arrow 65"/>
          <p:cNvSpPr/>
          <p:nvPr/>
        </p:nvSpPr>
        <p:spPr>
          <a:xfrm>
            <a:off x="3059832" y="260648"/>
            <a:ext cx="2088232" cy="295232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49023"/>
            </a:avLst>
          </a:prstGeom>
          <a:solidFill>
            <a:srgbClr val="FFC000">
              <a:alpha val="66000"/>
            </a:srgbClr>
          </a:solidFill>
          <a:ln>
            <a:solidFill>
              <a:schemeClr val="accent6">
                <a:lumMod val="5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ed Rectangle 111"/>
          <p:cNvSpPr/>
          <p:nvPr/>
        </p:nvSpPr>
        <p:spPr>
          <a:xfrm>
            <a:off x="1043608" y="1628800"/>
            <a:ext cx="1928826" cy="7143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Faktor ekonomi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1403648" y="2708920"/>
            <a:ext cx="1928826" cy="7143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Faktor budaya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971600" y="3789040"/>
            <a:ext cx="1928826" cy="7143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Faktor biologis</a:t>
            </a:r>
            <a:endParaRPr lang="id-ID" dirty="0"/>
          </a:p>
        </p:txBody>
      </p:sp>
      <p:sp>
        <p:nvSpPr>
          <p:cNvPr id="115" name="Rounded Rectangle 114"/>
          <p:cNvSpPr/>
          <p:nvPr/>
        </p:nvSpPr>
        <p:spPr>
          <a:xfrm>
            <a:off x="1475656" y="4797152"/>
            <a:ext cx="1928826" cy="7143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Faktor psikologis</a:t>
            </a:r>
            <a:endParaRPr lang="id-ID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3419872" y="1988840"/>
            <a:ext cx="93610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4860032" y="1628800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PHK</a:t>
            </a:r>
            <a:endParaRPr lang="en-US" dirty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3635896" y="3068960"/>
            <a:ext cx="93610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4932040" y="2708920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Pergaulan</a:t>
            </a:r>
            <a:endParaRPr lang="en-US" dirty="0"/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3059832" y="4077072"/>
            <a:ext cx="93610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4211960" y="3645024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3563888" y="5157192"/>
            <a:ext cx="93610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860032" y="4797152"/>
            <a:ext cx="21602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Kepercayaan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2627784" y="0"/>
            <a:ext cx="651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 </a:t>
            </a:r>
            <a:r>
              <a:rPr lang="en-US" sz="3200" dirty="0" err="1" smtClean="0">
                <a:solidFill>
                  <a:srgbClr val="FF0000"/>
                </a:solidFill>
              </a:rPr>
              <a:t>Kategori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Permasalahan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Rasial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4"/>
          <p:cNvGrpSpPr/>
          <p:nvPr/>
        </p:nvGrpSpPr>
        <p:grpSpPr>
          <a:xfrm>
            <a:off x="5508104" y="332656"/>
            <a:ext cx="3456384" cy="3456384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642910" y="35718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rabicPeriod"/>
            </a:pPr>
            <a:r>
              <a:rPr lang="id-ID" sz="2400" b="1" dirty="0" smtClean="0">
                <a:solidFill>
                  <a:schemeClr val="accent4"/>
                </a:solidFill>
              </a:rPr>
              <a:t>Pola usaha </a:t>
            </a:r>
          </a:p>
          <a:p>
            <a:pPr marL="514350" indent="-514350">
              <a:buAutoNum type="arabicPeriod"/>
            </a:pPr>
            <a:r>
              <a:rPr lang="id-ID" sz="2400" b="1" dirty="0" smtClean="0">
                <a:solidFill>
                  <a:schemeClr val="accent4"/>
                </a:solidFill>
              </a:rPr>
              <a:t>Pola penghasilan </a:t>
            </a:r>
          </a:p>
          <a:p>
            <a:pPr marL="514350" indent="-514350">
              <a:buAutoNum type="arabicPeriod"/>
            </a:pPr>
            <a:r>
              <a:rPr lang="id-ID" sz="2400" b="1" dirty="0" smtClean="0">
                <a:solidFill>
                  <a:schemeClr val="accent4"/>
                </a:solidFill>
              </a:rPr>
              <a:t>Pola permukiman</a:t>
            </a:r>
            <a:endParaRPr lang="id-ID" sz="2400" b="1" dirty="0">
              <a:solidFill>
                <a:schemeClr val="accent4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692696"/>
            <a:ext cx="41764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Permasalahan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Rasial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Pada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Masyarakat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5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4"/>
          <p:cNvGrpSpPr/>
          <p:nvPr/>
        </p:nvGrpSpPr>
        <p:grpSpPr>
          <a:xfrm>
            <a:off x="5857884" y="404664"/>
            <a:ext cx="2818572" cy="2595708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8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1" name="Round Same Side Corner Rectangle 60"/>
          <p:cNvSpPr/>
          <p:nvPr/>
        </p:nvSpPr>
        <p:spPr>
          <a:xfrm>
            <a:off x="755576" y="2636912"/>
            <a:ext cx="5072098" cy="857256"/>
          </a:xfrm>
          <a:prstGeom prst="round2SameRect">
            <a:avLst/>
          </a:prstGeom>
          <a:solidFill>
            <a:schemeClr val="accent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Proses sosial yang berpeluang menimbulkan permasalahn rasial :</a:t>
            </a:r>
            <a:br>
              <a:rPr lang="id-ID" sz="2000" b="1" dirty="0" smtClean="0">
                <a:solidFill>
                  <a:schemeClr val="bg1"/>
                </a:solidFill>
              </a:rPr>
            </a:b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91680" y="3501008"/>
            <a:ext cx="5072098" cy="1357322"/>
          </a:xfrm>
          <a:prstGeom prst="rect">
            <a:avLst/>
          </a:prstGeom>
          <a:solidFill>
            <a:schemeClr val="accent4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a. Pembangunan Kota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Desa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b. </a:t>
            </a:r>
            <a:r>
              <a:rPr lang="id-ID" sz="2000" b="1" dirty="0" smtClean="0">
                <a:solidFill>
                  <a:schemeClr val="bg1"/>
                </a:solidFill>
              </a:rPr>
              <a:t>Persaingan di bidang kebudayaan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c. </a:t>
            </a:r>
            <a:r>
              <a:rPr lang="id-ID" sz="2000" b="1" dirty="0" smtClean="0">
                <a:solidFill>
                  <a:schemeClr val="bg1"/>
                </a:solidFill>
              </a:rPr>
              <a:t>Persaingan kedudukan dan peranan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d. </a:t>
            </a:r>
            <a:r>
              <a:rPr lang="id-ID" sz="2000" b="1" dirty="0" smtClean="0">
                <a:solidFill>
                  <a:schemeClr val="bg1"/>
                </a:solidFill>
              </a:rPr>
              <a:t>Pesaingan ras </a:t>
            </a:r>
          </a:p>
          <a:p>
            <a:pPr algn="ctr"/>
            <a:endParaRPr lang="id-ID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15616" y="1772816"/>
            <a:ext cx="23042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China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292080" y="1772816"/>
            <a:ext cx="23042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59832" y="40050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interaksi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59832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Gaya </a:t>
            </a:r>
            <a:r>
              <a:rPr lang="en-US" dirty="0" err="1" smtClean="0"/>
              <a:t>Hidup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59832" y="486916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59832" y="573325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Pemukiman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835696" y="3140968"/>
            <a:ext cx="0" cy="3096344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35696" y="35730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35696" y="52292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5696" y="60932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35696" y="443711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48264" y="3068960"/>
            <a:ext cx="0" cy="3096344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084168" y="35730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084168" y="42930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084168" y="51571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084168" y="60212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1683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 mental/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bersosialisasi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mengelompok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kasta</a:t>
            </a:r>
            <a:r>
              <a:rPr lang="en-US" dirty="0" smtClean="0"/>
              <a:t>, </a:t>
            </a:r>
            <a:r>
              <a:rPr lang="en-US" dirty="0" err="1" smtClean="0"/>
              <a:t>harta</a:t>
            </a:r>
            <a:r>
              <a:rPr lang="en-US" dirty="0" smtClean="0"/>
              <a:t>,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Penghambat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Pembauran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Warga</a:t>
            </a:r>
            <a:r>
              <a:rPr lang="en-US" sz="3600" dirty="0" smtClean="0"/>
              <a:t> Negara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812360" y="6165304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698</TotalTime>
  <Words>5218</Words>
  <Application>Microsoft Office PowerPoint</Application>
  <PresentationFormat>On-screen Show (4:3)</PresentationFormat>
  <Paragraphs>355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Penyebab Permasalahan Rasial Dalam Masyarakat</vt:lpstr>
      <vt:lpstr>Faktor Penghambat dalam Proses Pelaksanaan Program Pembauran antar Warga Negara</vt:lpstr>
      <vt:lpstr>PowerPoint Presentation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3</dc:title>
  <dc:creator>ACER</dc:creator>
  <cp:lastModifiedBy>May</cp:lastModifiedBy>
  <cp:revision>72</cp:revision>
  <dcterms:created xsi:type="dcterms:W3CDTF">2013-12-06T11:39:16Z</dcterms:created>
  <dcterms:modified xsi:type="dcterms:W3CDTF">2015-04-08T06:35:44Z</dcterms:modified>
</cp:coreProperties>
</file>