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A216-C779-41FF-A18D-DCC6C8B52ED8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A57A-849C-42F9-A9CA-632E5351B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budidaya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mtClean="0"/>
              <a:t>Klasifikasi dan Nilai Skor Faktor Kelerengan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611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Kelerengan (%)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Klasifikasi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Skor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0-8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Datar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8-15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Landai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15-25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Agak curam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25-40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Curam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&gt;40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Sangat curam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mtClean="0"/>
              <a:t>Klasifikasi dan Nilai Skor Faktor Jenis Tanah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27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3000396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tanah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Klasifikasi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skor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Aluvial, Glei,</a:t>
                      </a:r>
                      <a:r>
                        <a:rPr lang="id-ID" baseline="0" dirty="0" smtClean="0"/>
                        <a:t> Planosol, Hidromerf, Laterik air tanah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Tidak peka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Latosol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Kurang peka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Brown forest, soil, non</a:t>
                      </a:r>
                      <a:r>
                        <a:rPr lang="id-ID" baseline="0" dirty="0" smtClean="0"/>
                        <a:t> calcic brown mediteran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Agak peka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Andosol, Latent, Grumol, Podso, Podsolic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Regosol, Litosol, Organosol, Rensina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Sangat peka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mtClean="0"/>
              <a:t>Klasifikasi dan Nilai Skor faktor Intensitas Hujan rata-rata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9672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21457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Kelas intensitas hujan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Intensitas hujan (mm/hr hujan)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Klasifikasi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skor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00,0-13,6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Sangat</a:t>
                      </a:r>
                      <a:r>
                        <a:rPr lang="id-ID" baseline="0" dirty="0" smtClean="0"/>
                        <a:t> 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13,6-20,7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20,7-27,7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Sedang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27,7-34,8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&gt;34,8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Sangat 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Skoring</a:t>
            </a:r>
            <a:r>
              <a:rPr lang="en-US" dirty="0" smtClean="0"/>
              <a:t> &lt;125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endParaRPr lang="en-US" dirty="0" smtClean="0"/>
          </a:p>
          <a:p>
            <a:pPr lvl="1"/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suaka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125-175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endParaRPr lang="en-US" dirty="0" smtClean="0"/>
          </a:p>
          <a:p>
            <a:pPr lvl="1"/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bentangan</a:t>
            </a:r>
            <a:r>
              <a:rPr lang="en-US" dirty="0" smtClean="0"/>
              <a:t> sekurang2nya 0,25 ha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1: 10.000)</a:t>
            </a:r>
          </a:p>
          <a:p>
            <a:pPr lvl="1"/>
            <a:r>
              <a:rPr lang="en-US" dirty="0" err="1" smtClean="0"/>
              <a:t>Dapt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penyangga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Skoring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&gt;175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endParaRPr lang="en-US" dirty="0" smtClean="0"/>
          </a:p>
          <a:p>
            <a:pPr lvl="1"/>
            <a:r>
              <a:rPr lang="en-US" dirty="0" err="1" smtClean="0"/>
              <a:t>Dicadangkan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budidaya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1"/>
            <a:r>
              <a:rPr lang="en-US" dirty="0" smtClean="0"/>
              <a:t>Serta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huta</a:t>
            </a:r>
            <a:r>
              <a:rPr lang="en-US" dirty="0" smtClean="0"/>
              <a:t> </a:t>
            </a:r>
            <a:r>
              <a:rPr lang="en-US" dirty="0" err="1" smtClean="0"/>
              <a:t>suaka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basah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/</a:t>
            </a:r>
            <a:r>
              <a:rPr lang="en-US" dirty="0" err="1" smtClean="0"/>
              <a:t>perkebunan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r>
              <a:rPr lang="en-US" dirty="0" smtClean="0"/>
              <a:t> air </a:t>
            </a:r>
            <a:r>
              <a:rPr lang="en-US" dirty="0" err="1" smtClean="0"/>
              <a:t>payau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endParaRPr lang="en-US" dirty="0" smtClean="0"/>
          </a:p>
          <a:p>
            <a:pPr marL="0" indent="0">
              <a:buNone/>
            </a:pPr>
            <a:r>
              <a:rPr lang="en-US" sz="2600" b="1" dirty="0" smtClean="0"/>
              <a:t>(</a:t>
            </a:r>
            <a:r>
              <a:rPr lang="en-US" sz="2600" b="1" dirty="0" err="1" smtClean="0"/>
              <a:t>syarat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teknis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lihat</a:t>
            </a:r>
            <a:r>
              <a:rPr lang="en-US" sz="2600" b="1" dirty="0" smtClean="0"/>
              <a:t>: </a:t>
            </a:r>
            <a:r>
              <a:rPr lang="en-US" sz="2600" b="1" dirty="0" err="1" smtClean="0"/>
              <a:t>Pedoman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kriteria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Teknis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kawasan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budidaya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Ditjen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Penataan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Ruang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Kemen</a:t>
            </a:r>
            <a:r>
              <a:rPr lang="en-US" sz="2600" b="1" dirty="0" smtClean="0"/>
              <a:t> PU)</a:t>
            </a:r>
            <a:endParaRPr lang="en-US" sz="2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wlayah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 lvl="1"/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vital</a:t>
            </a:r>
          </a:p>
          <a:p>
            <a:pPr lvl="1"/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lereng</a:t>
            </a:r>
            <a:r>
              <a:rPr lang="en-US" dirty="0" smtClean="0"/>
              <a:t> </a:t>
            </a:r>
            <a:r>
              <a:rPr lang="en-US" dirty="0" err="1" smtClean="0"/>
              <a:t>curam</a:t>
            </a:r>
            <a:r>
              <a:rPr lang="en-US" dirty="0" smtClean="0"/>
              <a:t> (&gt;40%)</a:t>
            </a:r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hulu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alur-alur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(yang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bergradien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sedimentasi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/deposit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tambang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utuk</a:t>
            </a:r>
            <a:r>
              <a:rPr lang="en-US" dirty="0" smtClean="0"/>
              <a:t> </a:t>
            </a:r>
            <a:r>
              <a:rPr lang="en-US" dirty="0" err="1" smtClean="0"/>
              <a:t>dieksplorasi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endParaRPr lang="en-US" dirty="0" smtClean="0"/>
          </a:p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 1-2 km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peledak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minimal 500 m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peledakan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penambangan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tadah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budidaya</a:t>
            </a:r>
            <a:r>
              <a:rPr lang="en-US" dirty="0" smtClean="0"/>
              <a:t>: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dibudidayakan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smberdaya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Perindustrian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lereng</a:t>
            </a:r>
            <a:endParaRPr lang="en-US" dirty="0" smtClean="0"/>
          </a:p>
          <a:p>
            <a:pPr lvl="1"/>
            <a:r>
              <a:rPr lang="en-US" dirty="0" smtClean="0"/>
              <a:t>0%-25%</a:t>
            </a:r>
          </a:p>
          <a:p>
            <a:pPr lvl="1"/>
            <a:r>
              <a:rPr lang="en-US" dirty="0" smtClean="0"/>
              <a:t>&gt;25% - 45%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kontur</a:t>
            </a:r>
            <a:endParaRPr lang="en-US" dirty="0" smtClean="0"/>
          </a:p>
          <a:p>
            <a:pPr lvl="1"/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 m </a:t>
            </a:r>
            <a:r>
              <a:rPr lang="en-US" dirty="0" err="1" smtClean="0"/>
              <a:t>dpl</a:t>
            </a:r>
            <a:endParaRPr lang="en-US" dirty="0" smtClean="0"/>
          </a:p>
          <a:p>
            <a:r>
              <a:rPr lang="en-US" dirty="0" err="1" smtClean="0"/>
              <a:t>Hidrologi</a:t>
            </a:r>
            <a:r>
              <a:rPr lang="en-US" dirty="0" smtClean="0"/>
              <a:t>: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genangan</a:t>
            </a:r>
            <a:r>
              <a:rPr lang="en-US" dirty="0" smtClean="0"/>
              <a:t>,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air, </a:t>
            </a:r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endParaRPr lang="en-US" dirty="0" smtClean="0"/>
          </a:p>
          <a:p>
            <a:r>
              <a:rPr lang="en-US" dirty="0" err="1" smtClean="0"/>
              <a:t>Klimatologi</a:t>
            </a:r>
            <a:r>
              <a:rPr lang="en-US" dirty="0" smtClean="0"/>
              <a:t>: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minimum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yang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r>
              <a:rPr lang="en-US" dirty="0" err="1" smtClean="0"/>
              <a:t>Geologi</a:t>
            </a:r>
            <a:r>
              <a:rPr lang="en-US" dirty="0" smtClean="0"/>
              <a:t>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longsor</a:t>
            </a:r>
            <a:endParaRPr lang="en-US" dirty="0" smtClean="0"/>
          </a:p>
          <a:p>
            <a:r>
              <a:rPr lang="en-US" dirty="0" err="1" smtClean="0"/>
              <a:t>Lahan</a:t>
            </a:r>
            <a:r>
              <a:rPr lang="en-US" dirty="0" smtClean="0"/>
              <a:t>: area </a:t>
            </a:r>
            <a:r>
              <a:rPr lang="en-US" dirty="0" err="1" smtClean="0"/>
              <a:t>minum</a:t>
            </a:r>
            <a:r>
              <a:rPr lang="en-US" dirty="0" smtClean="0"/>
              <a:t> 20 ha,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marjinal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Pariwisata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pariwisata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Pariwisata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/>
          </a:p>
          <a:p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memngkinkan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r>
              <a:rPr lang="en-US" dirty="0" err="1" smtClean="0"/>
              <a:t>Aksesibilitas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Topografi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bergelombang</a:t>
            </a:r>
            <a:r>
              <a:rPr lang="en-US" dirty="0" smtClean="0"/>
              <a:t> (</a:t>
            </a:r>
            <a:r>
              <a:rPr lang="en-US" dirty="0" err="1" smtClean="0"/>
              <a:t>kelerengan</a:t>
            </a:r>
            <a:r>
              <a:rPr lang="en-US" dirty="0" smtClean="0"/>
              <a:t> 0-25%)</a:t>
            </a:r>
          </a:p>
          <a:p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sempadan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/</a:t>
            </a:r>
            <a:r>
              <a:rPr lang="en-US" dirty="0" err="1" smtClean="0"/>
              <a:t>pantai</a:t>
            </a:r>
            <a:r>
              <a:rPr lang="en-US" dirty="0" smtClean="0"/>
              <a:t>/</a:t>
            </a:r>
            <a:r>
              <a:rPr lang="en-US" dirty="0" err="1" smtClean="0"/>
              <a:t>waduk</a:t>
            </a:r>
            <a:r>
              <a:rPr lang="en-US" dirty="0" smtClean="0"/>
              <a:t>/</a:t>
            </a:r>
            <a:r>
              <a:rPr lang="en-US" dirty="0" err="1" smtClean="0"/>
              <a:t>danau</a:t>
            </a:r>
            <a:r>
              <a:rPr lang="en-US" dirty="0" smtClean="0"/>
              <a:t>/</a:t>
            </a:r>
            <a:r>
              <a:rPr lang="en-US" dirty="0" err="1" smtClean="0"/>
              <a:t>mata</a:t>
            </a:r>
            <a:r>
              <a:rPr lang="en-US" dirty="0" smtClean="0"/>
              <a:t> air/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pengairan</a:t>
            </a:r>
            <a:r>
              <a:rPr lang="en-US" dirty="0" smtClean="0"/>
              <a:t>/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penerbangan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budidaya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pedagangan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 smtClean="0"/>
          </a:p>
          <a:p>
            <a:r>
              <a:rPr lang="en-US" dirty="0" err="1" smtClean="0"/>
              <a:t>Perdagangan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Lokal</a:t>
            </a:r>
            <a:endParaRPr lang="en-US" dirty="0" smtClean="0"/>
          </a:p>
          <a:p>
            <a:pPr lvl="1"/>
            <a:r>
              <a:rPr lang="en-US" dirty="0" smtClean="0"/>
              <a:t>Regional</a:t>
            </a:r>
          </a:p>
          <a:p>
            <a:pPr lvl="1"/>
            <a:r>
              <a:rPr lang="en-US" dirty="0" err="1" smtClean="0"/>
              <a:t>Antar</a:t>
            </a:r>
            <a:r>
              <a:rPr lang="en-US" smtClean="0"/>
              <a:t> regional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budidaya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Pertanian</a:t>
            </a:r>
            <a:endParaRPr lang="en-US" dirty="0" smtClean="0"/>
          </a:p>
          <a:p>
            <a:pPr lvl="1"/>
            <a:r>
              <a:rPr lang="en-US" dirty="0" err="1" smtClean="0"/>
              <a:t>Pertambangan</a:t>
            </a:r>
            <a:endParaRPr lang="en-US" dirty="0" smtClean="0"/>
          </a:p>
          <a:p>
            <a:pPr lvl="1"/>
            <a:r>
              <a:rPr lang="en-US" dirty="0" err="1" smtClean="0"/>
              <a:t>Permukiman</a:t>
            </a:r>
            <a:endParaRPr lang="en-US" dirty="0" smtClean="0"/>
          </a:p>
          <a:p>
            <a:pPr lvl="1"/>
            <a:r>
              <a:rPr lang="en-US" dirty="0" err="1" smtClean="0"/>
              <a:t>Industri</a:t>
            </a:r>
            <a:endParaRPr lang="en-US" dirty="0" smtClean="0"/>
          </a:p>
          <a:p>
            <a:pPr lvl="1"/>
            <a:r>
              <a:rPr lang="en-US" dirty="0" err="1" smtClean="0"/>
              <a:t>Pariwisata</a:t>
            </a:r>
            <a:endParaRPr lang="en-US" dirty="0" smtClean="0"/>
          </a:p>
          <a:p>
            <a:pPr lvl="1"/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endParaRPr lang="en-US" dirty="0" smtClean="0"/>
          </a:p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eksploitasinya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tebang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teta</a:t>
            </a:r>
            <a:r>
              <a:rPr lang="en-US" dirty="0" err="1"/>
              <a:t>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eksploitasinya</a:t>
            </a:r>
            <a:r>
              <a:rPr lang="en-US" dirty="0" smtClean="0"/>
              <a:t> </a:t>
            </a:r>
            <a:r>
              <a:rPr lang="en-US" dirty="0" err="1" smtClean="0"/>
              <a:t>daapt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tebang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tebang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yang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dialihgunakan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dibudidayakan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Keseuaian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Kelerengan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lvl="1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endParaRPr lang="en-US" dirty="0" smtClean="0"/>
          </a:p>
          <a:p>
            <a:pPr lvl="1"/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rata-rata </a:t>
            </a:r>
          </a:p>
          <a:p>
            <a:pPr lvl="1"/>
            <a:endParaRPr lang="en-US" dirty="0" smtClean="0"/>
          </a:p>
          <a:p>
            <a:pPr marL="339725" lvl="1" indent="-339725">
              <a:buFont typeface="Arial" pitchFamily="34" charset="0"/>
              <a:buChar char="•"/>
            </a:pP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tersedia</a:t>
            </a:r>
            <a:r>
              <a:rPr lang="en-US" sz="3200" dirty="0" smtClean="0"/>
              <a:t>,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diperoleh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pengolahan</a:t>
            </a:r>
            <a:r>
              <a:rPr lang="en-US" sz="3200" dirty="0" smtClean="0"/>
              <a:t> </a:t>
            </a:r>
            <a:r>
              <a:rPr lang="en-US" sz="3200" dirty="0" err="1" smtClean="0"/>
              <a:t>peta</a:t>
            </a:r>
            <a:r>
              <a:rPr lang="en-US" sz="3200" dirty="0" smtClean="0"/>
              <a:t> </a:t>
            </a:r>
            <a:r>
              <a:rPr lang="en-US" sz="3200" dirty="0" err="1" smtClean="0"/>
              <a:t>topografi</a:t>
            </a:r>
            <a:r>
              <a:rPr lang="en-US" sz="3200" dirty="0" smtClean="0"/>
              <a:t>, </a:t>
            </a:r>
            <a:r>
              <a:rPr lang="en-US" sz="3200" dirty="0" err="1" smtClean="0"/>
              <a:t>peta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hujan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851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Kesesuaian lahan dan penentuan lokasi kawasan budidaya</vt:lpstr>
      <vt:lpstr>Pengertian</vt:lpstr>
      <vt:lpstr>Klasifikasi</vt:lpstr>
      <vt:lpstr>Kawasan hutan produksi</vt:lpstr>
      <vt:lpstr>Kawasan hutan produksi terbatas</vt:lpstr>
      <vt:lpstr>Kawasan hutan produksi tetap</vt:lpstr>
      <vt:lpstr>Kawasan hutan produksi konversi</vt:lpstr>
      <vt:lpstr>Kawasan hutan rakyat</vt:lpstr>
      <vt:lpstr>Keseuaian lokasi untuk hutan produksi</vt:lpstr>
      <vt:lpstr>Klasifikasi dan Nilai Skor Faktor Kelerengan</vt:lpstr>
      <vt:lpstr>Klasifikasi dan Nilai Skor Faktor Jenis Tanah</vt:lpstr>
      <vt:lpstr>Klasifikasi dan Nilai Skor faktor Intensitas Hujan rata-rata</vt:lpstr>
      <vt:lpstr>Skoring Hutan produksi tetap</vt:lpstr>
      <vt:lpstr>Skoring Hutan produksi terbatas</vt:lpstr>
      <vt:lpstr>Skoring Kawasan hutan produksi konversi</vt:lpstr>
      <vt:lpstr>Kawasan Pertanian</vt:lpstr>
      <vt:lpstr>Kawasan pertambangan</vt:lpstr>
      <vt:lpstr>Kriteria kawasan pertambangan</vt:lpstr>
      <vt:lpstr>Kriteria kawasan pertambangan</vt:lpstr>
      <vt:lpstr>Kawasan Perindustrian</vt:lpstr>
      <vt:lpstr>Kriteria Kawasan Industri</vt:lpstr>
      <vt:lpstr>Kawasan Pariwisata</vt:lpstr>
      <vt:lpstr>Kriteria Kawasan Pariwisata</vt:lpstr>
      <vt:lpstr>Kawasan Permukiman</vt:lpstr>
      <vt:lpstr>Kriteria kawasan permukiman</vt:lpstr>
      <vt:lpstr>Kawasan perdagangan dan jasa</vt:lpstr>
      <vt:lpstr>Kriteria Kawasan perdagangan dan jasa </vt:lpstr>
    </vt:vector>
  </TitlesOfParts>
  <Company>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Kesesuaian lahan dan penentuan lokasi kawasan budidaya</dc:title>
  <dc:creator>vita</dc:creator>
  <cp:lastModifiedBy>vita</cp:lastModifiedBy>
  <cp:revision>24</cp:revision>
  <dcterms:created xsi:type="dcterms:W3CDTF">2014-06-12T18:21:00Z</dcterms:created>
  <dcterms:modified xsi:type="dcterms:W3CDTF">2014-06-12T20:20:37Z</dcterms:modified>
</cp:coreProperties>
</file>