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FCFBD7-B3CA-49BF-BD72-5F7BBDACEBA5}" type="datetimeFigureOut">
              <a:rPr lang="id-ID" smtClean="0"/>
              <a:pPr/>
              <a:t>04/03/2013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53BCE9-BC6A-4C0F-938B-1608EF99B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Tata Guna Lahan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Aspek Hukum</a:t>
            </a:r>
          </a:p>
          <a:p>
            <a:r>
              <a:rPr lang="id-ID" dirty="0" smtClean="0"/>
              <a:t>Tata Guna dan Pengembangan Lahan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Landasan Utama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UUD 1945 pasal 33 ayat 3:</a:t>
            </a:r>
          </a:p>
          <a:p>
            <a:pPr>
              <a:buNone/>
            </a:pPr>
            <a:r>
              <a:rPr lang="id-ID" dirty="0" smtClean="0"/>
              <a:t>“ Bumi, air, dan kekayaan yang terkandung di dalamnya dikuasai oleh negara dan digunakan untuk sebesar-besarnya kemakmuran rakyat”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UUPA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Sesuai dengan amanat UUD 1945 tsb, pemerintah kemudian mengeluarkan Undang-Undang Pokok Agraria (UUPA) atau UU No 5 Tahun 1960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Undang-Undang yang berkaitan dengan penggunaan 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UU No 5 Tahun 1967 tentang Kehutanan</a:t>
            </a:r>
          </a:p>
          <a:p>
            <a:r>
              <a:rPr lang="id-ID" dirty="0" smtClean="0"/>
              <a:t>UU No 11 Tahun 1967 tentang Pertambangan</a:t>
            </a:r>
          </a:p>
          <a:p>
            <a:r>
              <a:rPr lang="id-ID" dirty="0" smtClean="0"/>
              <a:t>UU No 3 Tahun 1972 tentang Transmigrasi</a:t>
            </a:r>
          </a:p>
          <a:p>
            <a:r>
              <a:rPr lang="id-ID" dirty="0" smtClean="0"/>
              <a:t>UU No 11 Tahun 1974 tentang Pengairan</a:t>
            </a:r>
          </a:p>
          <a:p>
            <a:r>
              <a:rPr lang="id-ID" dirty="0" smtClean="0"/>
              <a:t>UU No 4 Tahun 1972 tentang Lingkungan Hidup</a:t>
            </a:r>
          </a:p>
          <a:p>
            <a:r>
              <a:rPr lang="id-ID" dirty="0" smtClean="0"/>
              <a:t>UU No 5 Tahun 1984 tentang Perindustrian</a:t>
            </a:r>
          </a:p>
          <a:p>
            <a:r>
              <a:rPr lang="id-ID" dirty="0" smtClean="0"/>
              <a:t>UU No 5 Tahun 1990 tentang Konservasi Sumberdaya Hayati dan Ekosistem</a:t>
            </a:r>
          </a:p>
          <a:p>
            <a:r>
              <a:rPr lang="id-ID" dirty="0" smtClean="0"/>
              <a:t>UU No 24 Tahun 1992 yang diperbaharui dengan UU No 26 Tahun 2007 tentang Penataan Ruang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Walaupun berbagai undang-undang telah diterbitkan, tetapi pelaksanaan penggunaan lahan yang baik belum terwujud</a:t>
            </a:r>
          </a:p>
          <a:p>
            <a:r>
              <a:rPr lang="id-ID" dirty="0" smtClean="0"/>
              <a:t>Terdapat berbagai permasalahan berkaitan dengan aspek hukum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permasalahan berkaitan dengan aspek hukum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Undang-undang sektoral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Undang-undang yang bersifat sektoral cenderung memberi porsi yang lebih tinggi bagi kepentingan sektornya sendiri dan kurang memperhatikan sektor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Penjabaran undang-undang yang tidak jelas</a:t>
            </a:r>
            <a:r>
              <a:rPr lang="id-ID" dirty="0" smtClean="0">
                <a:sym typeface="Wingdings" pitchFamily="2" charset="2"/>
              </a:rPr>
              <a:t>beberapa undang-undang tidak segera diikuti oleh peraturan pelaksanaannya sbg penjabaran dari undang-undang tsb.</a:t>
            </a:r>
          </a:p>
          <a:p>
            <a:pPr marL="514350" indent="-514350">
              <a:buNone/>
            </a:pPr>
            <a:r>
              <a:rPr lang="id-ID" dirty="0" smtClean="0">
                <a:sym typeface="Wingdings" pitchFamily="2" charset="2"/>
              </a:rPr>
              <a:t>	Misal: Kemendagri dan BKRTN menggodog 14 PP yang merupakan peraturan pelaksanaan UU No 24/1992</a:t>
            </a:r>
          </a:p>
          <a:p>
            <a:pPr marL="514350" indent="-514350">
              <a:buNone/>
            </a:pPr>
            <a:r>
              <a:rPr lang="id-ID" dirty="0" smtClean="0">
                <a:sym typeface="Wingdings" pitchFamily="2" charset="2"/>
              </a:rPr>
              <a:t>	</a:t>
            </a: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permasalahan berkaitan dengan aspek hukum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Perubahan kebijaksanaan nasional. Rencana Tata Ruang pada tingkat provinsi berjangka 15 tahun, sedangkan pada tingkat kab/kota berjangka 10 tahun dan dapat dievaluasi setiap 5 tahun.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peraturan2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Rencana yang tidak </a:t>
            </a:r>
            <a:r>
              <a:rPr lang="id-ID" dirty="0" smtClean="0"/>
              <a:t>transparan</a:t>
            </a:r>
            <a:r>
              <a:rPr lang="en-US" dirty="0" smtClean="0"/>
              <a:t>. RTRW, RDTRK,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endParaRPr lang="id-ID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Kesadaran hukum yang </a:t>
            </a:r>
            <a:r>
              <a:rPr lang="id-ID" dirty="0" smtClean="0"/>
              <a:t>rendah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mestinya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mtClean="0"/>
              <a:t>UU No 26 Tahun 2007 tentang Penataan Ruang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294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Tata Guna Lahan</vt:lpstr>
      <vt:lpstr>Landasan Utama</vt:lpstr>
      <vt:lpstr>UUPA</vt:lpstr>
      <vt:lpstr>Undang-Undang yang berkaitan dengan penggunaan lahan</vt:lpstr>
      <vt:lpstr>Slide 5</vt:lpstr>
      <vt:lpstr>permasalahan berkaitan dengan aspek hukum</vt:lpstr>
      <vt:lpstr>permasalahan berkaitan dengan aspek hukum</vt:lpstr>
      <vt:lpstr>Diskusi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Guna Lahan</dc:title>
  <dc:creator>Owner</dc:creator>
  <cp:lastModifiedBy>vita</cp:lastModifiedBy>
  <cp:revision>9</cp:revision>
  <dcterms:created xsi:type="dcterms:W3CDTF">2013-03-03T16:29:46Z</dcterms:created>
  <dcterms:modified xsi:type="dcterms:W3CDTF">2013-03-04T21:12:19Z</dcterms:modified>
</cp:coreProperties>
</file>