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359D3-2F8C-4084-9DF8-CA57AB6865E6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096F9-2BEA-45B9-BB4C-654F7599A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dg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dg </a:t>
            </a:r>
            <a:r>
              <a:rPr lang="en-US" sz="2000" dirty="0" err="1" smtClean="0"/>
              <a:t>makna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dg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percakapan</a:t>
            </a:r>
            <a:r>
              <a:rPr lang="en-US" sz="2000" dirty="0" smtClean="0"/>
              <a:t> sehari2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istilah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mengacu</a:t>
            </a:r>
            <a:r>
              <a:rPr lang="en-US" sz="2000" dirty="0" smtClean="0"/>
              <a:t> pd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komprehensif</a:t>
            </a:r>
            <a:r>
              <a:rPr lang="en-US" sz="2000" dirty="0" smtClean="0"/>
              <a:t>,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spesifik</a:t>
            </a:r>
            <a:r>
              <a:rPr lang="en-US" sz="2000" dirty="0" smtClean="0"/>
              <a:t>, </a:t>
            </a:r>
            <a:r>
              <a:rPr lang="en-US" sz="2000" dirty="0" err="1" smtClean="0"/>
              <a:t>membedakan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lain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dg </a:t>
            </a:r>
            <a:r>
              <a:rPr lang="en-US" sz="2000" dirty="0" err="1" smtClean="0"/>
              <a:t>respon</a:t>
            </a:r>
            <a:r>
              <a:rPr lang="en-US" sz="2000" dirty="0" smtClean="0"/>
              <a:t> </a:t>
            </a:r>
            <a:r>
              <a:rPr lang="en-US" sz="2000" dirty="0" err="1" smtClean="0"/>
              <a:t>sensorik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Karakter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visual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estetika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Spasial</a:t>
            </a: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dg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ttg</a:t>
            </a:r>
            <a:r>
              <a:rPr lang="en-US" sz="2000" dirty="0" smtClean="0"/>
              <a:t> </a:t>
            </a:r>
            <a:r>
              <a:rPr lang="en-US" sz="2000" dirty="0" err="1" smtClean="0"/>
              <a:t>kesejahteraan</a:t>
            </a:r>
            <a:r>
              <a:rPr lang="en-US" sz="2000" dirty="0" smtClean="0"/>
              <a:t>, </a:t>
            </a:r>
            <a:r>
              <a:rPr lang="en-US" sz="2000" dirty="0" err="1" smtClean="0"/>
              <a:t>kesadaran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ttg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merespon</a:t>
            </a:r>
            <a:r>
              <a:rPr lang="en-US" sz="2000" dirty="0" smtClean="0"/>
              <a:t> “</a:t>
            </a:r>
            <a:r>
              <a:rPr lang="en-US" sz="2000" dirty="0" err="1" smtClean="0"/>
              <a:t>kulit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”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–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org </a:t>
            </a:r>
            <a:r>
              <a:rPr lang="en-US" sz="2000" dirty="0" err="1" smtClean="0"/>
              <a:t>tinggal</a:t>
            </a:r>
            <a:r>
              <a:rPr lang="en-US" sz="2000" dirty="0" smtClean="0"/>
              <a:t>,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bermain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Pd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,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prospek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tunggal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,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taman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plaza, boulevard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pejalan</a:t>
            </a:r>
            <a:r>
              <a:rPr lang="en-US" sz="2000" dirty="0" smtClean="0"/>
              <a:t> kaki, </a:t>
            </a:r>
            <a:r>
              <a:rPr lang="en-US" sz="2000" dirty="0" err="1" smtClean="0"/>
              <a:t>lampu</a:t>
            </a:r>
            <a:r>
              <a:rPr lang="en-US" sz="2000" dirty="0" smtClean="0"/>
              <a:t> pos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bangku</a:t>
            </a:r>
            <a:r>
              <a:rPr lang="en-US" sz="2000" dirty="0" smtClean="0"/>
              <a:t> bus,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dg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Arsitek</a:t>
            </a:r>
            <a:r>
              <a:rPr lang="en-US" sz="2000" dirty="0" smtClean="0"/>
              <a:t>, </a:t>
            </a:r>
            <a:r>
              <a:rPr lang="en-US" sz="2000" dirty="0" err="1" smtClean="0"/>
              <a:t>arsitek</a:t>
            </a:r>
            <a:r>
              <a:rPr lang="en-US" sz="2000" dirty="0" smtClean="0"/>
              <a:t> </a:t>
            </a:r>
            <a:r>
              <a:rPr lang="en-US" sz="2000" dirty="0" err="1" smtClean="0"/>
              <a:t>lansekap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desainer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dg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praktek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</a:t>
            </a:r>
            <a:r>
              <a:rPr lang="en-US" sz="2000" dirty="0" smtClean="0"/>
              <a:t> </a:t>
            </a:r>
            <a:r>
              <a:rPr lang="en-US" sz="2000" dirty="0" err="1" smtClean="0"/>
              <a:t>melengkapi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dg visual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, </a:t>
            </a:r>
            <a:r>
              <a:rPr lang="en-US" sz="2000" dirty="0" err="1" smtClean="0"/>
              <a:t>kepekaan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estetika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Elemen</a:t>
            </a:r>
            <a:r>
              <a:rPr lang="en-US" sz="2000" dirty="0" smtClean="0"/>
              <a:t> Visual</a:t>
            </a:r>
          </a:p>
          <a:p>
            <a:pPr>
              <a:buNone/>
            </a:pPr>
            <a:r>
              <a:rPr lang="en-US" sz="2000" dirty="0" smtClean="0"/>
              <a:t>Pd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landmark,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jalan</a:t>
            </a:r>
            <a:r>
              <a:rPr lang="en-US" sz="2000" dirty="0" smtClean="0"/>
              <a:t> (Lynch,1960).</a:t>
            </a:r>
          </a:p>
          <a:p>
            <a:pPr>
              <a:buNone/>
            </a:pP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seorg</a:t>
            </a:r>
            <a:r>
              <a:rPr lang="en-US" sz="2000" dirty="0" smtClean="0"/>
              <a:t> </a:t>
            </a:r>
            <a:r>
              <a:rPr lang="en-US" sz="2000" dirty="0" err="1" smtClean="0"/>
              <a:t>ahli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disemjulah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lahan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 </a:t>
            </a:r>
            <a:r>
              <a:rPr lang="en-US" sz="2000" dirty="0" err="1" smtClean="0"/>
              <a:t>Adapaun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diadopsi</a:t>
            </a:r>
            <a:r>
              <a:rPr lang="en-US" sz="2000" dirty="0" smtClean="0"/>
              <a:t>,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kesepakatan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hrs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identitas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dg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estetika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,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,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,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transportasi</a:t>
            </a:r>
            <a:r>
              <a:rPr lang="en-US" sz="2000" dirty="0" smtClean="0"/>
              <a:t>,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, </a:t>
            </a:r>
            <a:r>
              <a:rPr lang="en-US" sz="2000" dirty="0" err="1" smtClean="0"/>
              <a:t>raut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sekelompok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,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elemen2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jalan2,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berkumpul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menggabungkan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</a:t>
            </a:r>
            <a:r>
              <a:rPr lang="en-US" sz="2000" dirty="0" smtClean="0"/>
              <a:t>, </a:t>
            </a:r>
            <a:r>
              <a:rPr lang="en-US" sz="2000" dirty="0" err="1" smtClean="0"/>
              <a:t>lansekap</a:t>
            </a:r>
            <a:r>
              <a:rPr lang="en-US" sz="2000" dirty="0" smtClean="0"/>
              <a:t>,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bersama2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area </a:t>
            </a:r>
            <a:r>
              <a:rPr lang="en-US" sz="2000" dirty="0" err="1" smtClean="0"/>
              <a:t>kota</a:t>
            </a:r>
            <a:r>
              <a:rPr lang="en-US" sz="2000" dirty="0" smtClean="0"/>
              <a:t> agar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dg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tinggalnya</a:t>
            </a:r>
            <a:r>
              <a:rPr lang="en-US" sz="2000" dirty="0" smtClean="0"/>
              <a:t>, </a:t>
            </a:r>
            <a:r>
              <a:rPr lang="en-US" sz="2000" dirty="0" err="1" smtClean="0"/>
              <a:t>pergerakannya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,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lingkungnan</a:t>
            </a:r>
            <a:r>
              <a:rPr lang="en-US" sz="2000" dirty="0" smtClean="0"/>
              <a:t>, </a:t>
            </a:r>
            <a:r>
              <a:rPr lang="en-US" sz="2000" dirty="0" err="1" smtClean="0"/>
              <a:t>keadilan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, </a:t>
            </a:r>
            <a:r>
              <a:rPr lang="en-US" sz="2000" dirty="0" err="1" smtClean="0"/>
              <a:t>kelangsungan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lingnkungan</a:t>
            </a:r>
            <a:r>
              <a:rPr lang="en-US" sz="2000" dirty="0" smtClean="0"/>
              <a:t> dg </a:t>
            </a:r>
            <a:r>
              <a:rPr lang="en-US" sz="2000" dirty="0" err="1" smtClean="0"/>
              <a:t>keindahan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identitas</a:t>
            </a:r>
            <a:r>
              <a:rPr lang="en-US" sz="2000" dirty="0" smtClean="0"/>
              <a:t> masing2.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dilampaui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transportasi</a:t>
            </a:r>
            <a:r>
              <a:rPr lang="en-US" sz="2000" dirty="0" smtClean="0"/>
              <a:t>,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arsitektural</a:t>
            </a:r>
            <a:r>
              <a:rPr lang="en-US" sz="2000" dirty="0" smtClean="0"/>
              <a:t>,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lansekap</a:t>
            </a:r>
            <a:r>
              <a:rPr lang="en-US" sz="2000" dirty="0" smtClean="0"/>
              <a:t>.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ditambahkan</a:t>
            </a:r>
            <a:r>
              <a:rPr lang="en-US" sz="2000" dirty="0" smtClean="0"/>
              <a:t> dg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keahlian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. 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421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PERKOTAAN</dc:title>
  <dc:creator>User</dc:creator>
  <cp:lastModifiedBy>User</cp:lastModifiedBy>
  <cp:revision>13</cp:revision>
  <dcterms:created xsi:type="dcterms:W3CDTF">2012-02-07T04:22:50Z</dcterms:created>
  <dcterms:modified xsi:type="dcterms:W3CDTF">2012-02-08T03:11:31Z</dcterms:modified>
</cp:coreProperties>
</file>