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E2E27-D5C9-4359-B9C8-906091EDD9C8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64CB-8E96-43B1-AF56-36168D8EC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TEORI LINKAGE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lain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kalau</a:t>
            </a:r>
            <a:r>
              <a:rPr lang="en-US" sz="2000" dirty="0" smtClean="0"/>
              <a:t>  </a:t>
            </a: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bab</a:t>
            </a:r>
            <a:r>
              <a:rPr lang="en-US" sz="2000" dirty="0" smtClean="0"/>
              <a:t> </a:t>
            </a:r>
            <a:r>
              <a:rPr lang="en-US" sz="2000" dirty="0" err="1" smtClean="0"/>
              <a:t>terdahulu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bagaimanakah</a:t>
            </a:r>
            <a:r>
              <a:rPr lang="en-US" sz="2000" dirty="0" smtClean="0"/>
              <a:t> </a:t>
            </a:r>
            <a:r>
              <a:rPr lang="en-US" sz="2000" dirty="0" err="1" smtClean="0"/>
              <a:t>keteraturan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ruangnya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tekstural</a:t>
            </a:r>
            <a:r>
              <a:rPr lang="en-US" sz="2000" dirty="0" smtClean="0"/>
              <a:t> (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).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figure/ground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keterbatasan</a:t>
            </a:r>
            <a:r>
              <a:rPr lang="en-US" sz="2000" dirty="0" smtClean="0"/>
              <a:t>  </a:t>
            </a:r>
            <a:r>
              <a:rPr lang="en-US" sz="2000" dirty="0" err="1" smtClean="0"/>
              <a:t>dikarenakan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mengarah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gagasan2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2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perhatiannya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statis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dinamika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arsitektural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dg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/>
              <a:t>	</a:t>
            </a:r>
          </a:p>
          <a:p>
            <a:pPr marL="457200" indent="-457200">
              <a:buNone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mengarah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dg </a:t>
            </a:r>
            <a:r>
              <a:rPr lang="en-US" sz="2000" dirty="0" err="1" smtClean="0"/>
              <a:t>yg</a:t>
            </a:r>
            <a:r>
              <a:rPr lang="en-US" sz="2000" dirty="0" smtClean="0"/>
              <a:t> lain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generator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Memperhatikan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menegaskan</a:t>
            </a:r>
            <a:r>
              <a:rPr lang="en-US" sz="2000" dirty="0" smtClean="0"/>
              <a:t> hubungan2 </a:t>
            </a:r>
            <a:r>
              <a:rPr lang="en-US" sz="2000" dirty="0" err="1" smtClean="0"/>
              <a:t>dan</a:t>
            </a:r>
            <a:r>
              <a:rPr lang="en-US" sz="2000" dirty="0" smtClean="0"/>
              <a:t> gerakan2(</a:t>
            </a:r>
            <a:r>
              <a:rPr lang="en-US" sz="2000" dirty="0" err="1" smtClean="0"/>
              <a:t>dinamika</a:t>
            </a:r>
            <a:r>
              <a:rPr lang="en-US" sz="2000" dirty="0" smtClean="0"/>
              <a:t>)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(urban fabric).</a:t>
            </a:r>
          </a:p>
          <a:p>
            <a:pPr marL="457200" indent="-457200">
              <a:buNone/>
            </a:pPr>
            <a:r>
              <a:rPr lang="en-US" sz="2000" dirty="0" err="1" smtClean="0"/>
              <a:t>Sebuah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 </a:t>
            </a:r>
            <a:r>
              <a:rPr lang="en-US" sz="2000" dirty="0" err="1" smtClean="0"/>
              <a:t>diamati</a:t>
            </a:r>
            <a:r>
              <a:rPr lang="en-US" sz="2000" dirty="0" smtClean="0"/>
              <a:t> dg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Elemen2 linkage </a:t>
            </a:r>
            <a:r>
              <a:rPr lang="en-US" sz="2000" dirty="0" err="1" smtClean="0"/>
              <a:t>struktural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Ada</a:t>
            </a:r>
            <a:r>
              <a:rPr lang="en-US" sz="2000" dirty="0" smtClean="0"/>
              <a:t> 3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: </a:t>
            </a:r>
            <a:r>
              <a:rPr lang="en-US" sz="2000" dirty="0" err="1" smtClean="0"/>
              <a:t>melanjutkan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sdh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. Bentuk2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ditambah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kawasannya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dimengerti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sdh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disekitarnya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,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memperkenalkan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pd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kawasannya.dg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diusahakan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menyambung</a:t>
            </a:r>
            <a:r>
              <a:rPr lang="en-US" sz="2000" dirty="0" smtClean="0"/>
              <a:t> 2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sekitarnya</a:t>
            </a:r>
            <a:r>
              <a:rPr lang="en-US" sz="2000" dirty="0" smtClean="0"/>
              <a:t>, spy </a:t>
            </a:r>
            <a:r>
              <a:rPr lang="en-US" sz="2000" dirty="0" err="1" smtClean="0"/>
              <a:t>keseluruhannya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dimengerti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kebersamaan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sambungan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rupanya</a:t>
            </a:r>
            <a:r>
              <a:rPr lang="en-US" sz="2000" dirty="0" smtClean="0"/>
              <a:t> </a:t>
            </a:r>
            <a:r>
              <a:rPr lang="en-US" sz="2000" dirty="0" err="1" smtClean="0"/>
              <a:t>agak</a:t>
            </a:r>
            <a:r>
              <a:rPr lang="en-US" sz="2000" dirty="0" smtClean="0"/>
              <a:t> </a:t>
            </a:r>
            <a:r>
              <a:rPr lang="en-US" sz="2000" dirty="0" err="1" smtClean="0"/>
              <a:t>istimewa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tembusan</a:t>
            </a:r>
            <a:r>
              <a:rPr lang="en-US" sz="2000" dirty="0" smtClean="0"/>
              <a:t>,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 </a:t>
            </a:r>
            <a:r>
              <a:rPr lang="en-US" sz="2000" dirty="0" err="1" smtClean="0"/>
              <a:t>mirip</a:t>
            </a:r>
            <a:r>
              <a:rPr lang="en-US" sz="2000" dirty="0" smtClean="0"/>
              <a:t> dg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rumit</a:t>
            </a:r>
            <a:r>
              <a:rPr lang="en-US" sz="2000" dirty="0" smtClean="0"/>
              <a:t> </a:t>
            </a:r>
            <a:r>
              <a:rPr lang="en-US" sz="2000" dirty="0" err="1" smtClean="0"/>
              <a:t>polanya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tembusan</a:t>
            </a:r>
            <a:r>
              <a:rPr lang="en-US" sz="2000" dirty="0" smtClean="0"/>
              <a:t> </a:t>
            </a:r>
            <a:r>
              <a:rPr lang="en-US" sz="2000" dirty="0" err="1" smtClean="0"/>
              <a:t>terdpt</a:t>
            </a:r>
            <a:r>
              <a:rPr lang="en-US" sz="2000" dirty="0" smtClean="0"/>
              <a:t> 2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sdh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disekitarnya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disatukan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pola2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sekaligus</a:t>
            </a:r>
            <a:r>
              <a:rPr lang="en-US" sz="2000" dirty="0" smtClean="0"/>
              <a:t> </a:t>
            </a:r>
            <a:r>
              <a:rPr lang="en-US" sz="2000" dirty="0" err="1" smtClean="0"/>
              <a:t>menembus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. Dg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memakai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tembusan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keunikan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dirinya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melainkan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campuran</a:t>
            </a:r>
            <a:r>
              <a:rPr lang="en-US" sz="2000" dirty="0" smtClean="0"/>
              <a:t> </a:t>
            </a: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4. Linkage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, </a:t>
            </a:r>
            <a:r>
              <a:rPr lang="en-US" sz="2000" dirty="0" err="1" smtClean="0"/>
              <a:t>teori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susunan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bagian2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dg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Roger </a:t>
            </a:r>
            <a:r>
              <a:rPr lang="en-US" sz="2000" dirty="0" err="1" smtClean="0"/>
              <a:t>T</a:t>
            </a:r>
            <a:r>
              <a:rPr lang="en-US" sz="2000" dirty="0" err="1" smtClean="0"/>
              <a:t>rancik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dinamika</a:t>
            </a:r>
            <a:r>
              <a:rPr lang="en-US" sz="2000" dirty="0" smtClean="0"/>
              <a:t> 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</a:t>
            </a:r>
            <a:r>
              <a:rPr lang="en-US" sz="2000" dirty="0" err="1" smtClean="0"/>
              <a:t>musik</a:t>
            </a:r>
            <a:r>
              <a:rPr lang="en-US" sz="2000" dirty="0" smtClean="0"/>
              <a:t> dg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datum.</a:t>
            </a:r>
          </a:p>
          <a:p>
            <a:pPr>
              <a:buNone/>
            </a:pPr>
            <a:r>
              <a:rPr lang="en-US" sz="2000" dirty="0" smtClean="0"/>
              <a:t>Datum </a:t>
            </a:r>
            <a:r>
              <a:rPr lang="en-US" sz="2000" dirty="0" err="1" smtClean="0"/>
              <a:t>diartikan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,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acuan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unsur2 lain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datum (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kesamaan</a:t>
            </a:r>
            <a:r>
              <a:rPr lang="en-US" sz="2000" dirty="0" smtClean="0"/>
              <a:t>)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landasan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datum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lahan2,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diarahkan</a:t>
            </a:r>
            <a:r>
              <a:rPr lang="en-US" sz="2000" dirty="0" smtClean="0"/>
              <a:t>,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sumbu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/>
              <a:t>Fumihiko</a:t>
            </a:r>
            <a:r>
              <a:rPr lang="en-US" sz="2000" dirty="0" smtClean="0"/>
              <a:t> Maki </a:t>
            </a:r>
            <a:r>
              <a:rPr lang="en-US" sz="2000" dirty="0" err="1" smtClean="0"/>
              <a:t>menganggap</a:t>
            </a:r>
            <a:r>
              <a:rPr lang="en-US" sz="2000" dirty="0" smtClean="0"/>
              <a:t>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Penghubung</a:t>
            </a:r>
            <a:r>
              <a:rPr lang="en-US" sz="2000" dirty="0" smtClean="0"/>
              <a:t> </a:t>
            </a:r>
            <a:r>
              <a:rPr lang="en-US" sz="2000" dirty="0" smtClean="0"/>
              <a:t>(linkage)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hakekat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penghubung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menyatukan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aktifitas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rupa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thd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Spy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. </a:t>
            </a:r>
            <a:r>
              <a:rPr lang="en-US" sz="2000" dirty="0" err="1" smtClean="0"/>
              <a:t>Ada</a:t>
            </a:r>
            <a:r>
              <a:rPr lang="en-US" sz="2000" dirty="0" smtClean="0"/>
              <a:t> 2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dg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dg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dg </a:t>
            </a:r>
            <a:r>
              <a:rPr lang="en-US" sz="2000" dirty="0" err="1" smtClean="0"/>
              <a:t>lingkungannya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sedikitnya</a:t>
            </a:r>
            <a:r>
              <a:rPr lang="en-US" sz="2000" dirty="0" smtClean="0"/>
              <a:t> </a:t>
            </a:r>
            <a:r>
              <a:rPr lang="en-US" sz="2000" dirty="0" err="1" smtClean="0"/>
              <a:t>wujud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telihat</a:t>
            </a:r>
            <a:r>
              <a:rPr lang="en-US" sz="2000" dirty="0" smtClean="0"/>
              <a:t> pd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. Hal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agar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keseluruhannya</a:t>
            </a:r>
            <a:r>
              <a:rPr lang="en-US" sz="2000" dirty="0" smtClean="0"/>
              <a:t>. 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alamiah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buatan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dg </a:t>
            </a:r>
            <a:r>
              <a:rPr lang="en-US" sz="2000" dirty="0" err="1" smtClean="0"/>
              <a:t>lingkungannya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kebalikan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Elemen2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Fumihiko</a:t>
            </a:r>
            <a:r>
              <a:rPr lang="en-US" sz="2000" dirty="0" smtClean="0"/>
              <a:t> Maki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3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1. Compositional form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obyek2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2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individual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masing2 </a:t>
            </a:r>
            <a:r>
              <a:rPr lang="en-US" sz="2000" dirty="0" err="1" smtClean="0"/>
              <a:t>agak</a:t>
            </a:r>
            <a:r>
              <a:rPr lang="en-US" sz="2000" dirty="0" smtClean="0"/>
              <a:t> abstrak.dlm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agak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 </a:t>
            </a:r>
            <a:r>
              <a:rPr lang="en-US" sz="2000" dirty="0" err="1" smtClean="0"/>
              <a:t>diasumsikan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kelihatan</a:t>
            </a:r>
            <a:r>
              <a:rPr lang="en-US" sz="2000" dirty="0" smtClean="0"/>
              <a:t>.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fungsionalisme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modernisme</a:t>
            </a:r>
            <a:r>
              <a:rPr lang="en-US" sz="2000" dirty="0" smtClean="0"/>
              <a:t> </a:t>
            </a:r>
            <a:r>
              <a:rPr lang="en-US" sz="2000" dirty="0" err="1" smtClean="0"/>
              <a:t>klasik</a:t>
            </a:r>
            <a:r>
              <a:rPr lang="en-US" sz="2000" dirty="0" smtClean="0"/>
              <a:t> pd </a:t>
            </a:r>
            <a:r>
              <a:rPr lang="en-US" sz="2000" dirty="0" err="1" smtClean="0"/>
              <a:t>th</a:t>
            </a:r>
            <a:r>
              <a:rPr lang="en-US" sz="2000" dirty="0" smtClean="0"/>
              <a:t> 1930an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penghubung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aktifitas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pelakunya</a:t>
            </a:r>
            <a:r>
              <a:rPr lang="en-US" sz="2000" dirty="0" smtClean="0"/>
              <a:t>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pembentukan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berkualitas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terwujud</a:t>
            </a:r>
            <a:r>
              <a:rPr lang="en-US" sz="2000" dirty="0" smtClean="0"/>
              <a:t> dg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dg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fungsional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Megaform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mega,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struktur2 </a:t>
            </a:r>
            <a:r>
              <a:rPr lang="en-US" sz="2000" dirty="0" err="1" smtClean="0"/>
              <a:t>spt</a:t>
            </a:r>
            <a:r>
              <a:rPr lang="en-US" sz="2000" dirty="0" smtClean="0"/>
              <a:t> </a:t>
            </a:r>
            <a:r>
              <a:rPr lang="en-US" sz="2000" dirty="0" err="1" smtClean="0"/>
              <a:t>bingkai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linier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grid.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dicapai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hirarki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open ended (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).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alami</a:t>
            </a:r>
            <a:r>
              <a:rPr lang="en-US" sz="2000" dirty="0" smtClean="0"/>
              <a:t> </a:t>
            </a:r>
            <a:r>
              <a:rPr lang="en-US" sz="2000" dirty="0" err="1" smtClean="0"/>
              <a:t>megaform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bermacam2.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pohon</a:t>
            </a:r>
            <a:r>
              <a:rPr lang="en-US" sz="2000" dirty="0" smtClean="0"/>
              <a:t>.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pd </a:t>
            </a:r>
            <a:r>
              <a:rPr lang="en-US" sz="2000" dirty="0" err="1" smtClean="0"/>
              <a:t>s</a:t>
            </a:r>
            <a:r>
              <a:rPr lang="en-US" sz="2000" dirty="0" err="1" smtClean="0"/>
              <a:t>kala</a:t>
            </a:r>
            <a:r>
              <a:rPr lang="en-US" sz="2000" dirty="0" smtClean="0"/>
              <a:t> </a:t>
            </a:r>
            <a:r>
              <a:rPr lang="en-US" sz="2000" dirty="0" err="1" smtClean="0"/>
              <a:t>makro</a:t>
            </a:r>
            <a:r>
              <a:rPr lang="en-US" sz="2000" dirty="0" smtClean="0"/>
              <a:t>, </a:t>
            </a:r>
            <a:r>
              <a:rPr lang="en-US" sz="2000" dirty="0" err="1" smtClean="0"/>
              <a:t>mis</a:t>
            </a:r>
            <a:r>
              <a:rPr lang="en-US" sz="2000" dirty="0" smtClean="0"/>
              <a:t>: </a:t>
            </a:r>
            <a:r>
              <a:rPr lang="en-US" sz="2000" dirty="0" err="1" smtClean="0"/>
              <a:t>lapangan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terbang</a:t>
            </a:r>
            <a:r>
              <a:rPr lang="en-US" sz="2000" dirty="0" smtClean="0"/>
              <a:t>, </a:t>
            </a:r>
            <a:r>
              <a:rPr lang="en-US" sz="2000" dirty="0" err="1" smtClean="0"/>
              <a:t>stasiun</a:t>
            </a:r>
            <a:r>
              <a:rPr lang="en-US" sz="2000" dirty="0" smtClean="0"/>
              <a:t>, </a:t>
            </a:r>
            <a:r>
              <a:rPr lang="en-US" sz="2000" dirty="0" err="1" smtClean="0"/>
              <a:t>kampus,industri,daerah</a:t>
            </a:r>
            <a:r>
              <a:rPr lang="en-US" sz="2000" dirty="0" smtClean="0"/>
              <a:t> metropolitan </a:t>
            </a:r>
            <a:r>
              <a:rPr lang="en-US" sz="2000" dirty="0" err="1" smtClean="0"/>
              <a:t>dsb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Groupform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, 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penambahan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akumulasi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disamping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.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agraris</a:t>
            </a:r>
            <a:r>
              <a:rPr lang="en-US" sz="2000" dirty="0" smtClean="0"/>
              <a:t>. Kota </a:t>
            </a:r>
            <a:r>
              <a:rPr lang="en-US" sz="2000" dirty="0" err="1" smtClean="0"/>
              <a:t>kuno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desa</a:t>
            </a:r>
            <a:r>
              <a:rPr lang="en-US" sz="2000" dirty="0" smtClean="0"/>
              <a:t> </a:t>
            </a:r>
            <a:r>
              <a:rPr lang="en-US" sz="2000" dirty="0" err="1" smtClean="0"/>
              <a:t>tradisional</a:t>
            </a:r>
            <a:r>
              <a:rPr lang="en-US" sz="2000" dirty="0" smtClean="0"/>
              <a:t> </a:t>
            </a:r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pd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groupform</a:t>
            </a:r>
            <a:r>
              <a:rPr lang="en-US" sz="2000" dirty="0" smtClean="0"/>
              <a:t> </a:t>
            </a:r>
            <a:r>
              <a:rPr lang="en-US" sz="2000" dirty="0" err="1" smtClean="0"/>
              <a:t>jg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dg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akumulasi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.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mengekspresikan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kawasannya</a:t>
            </a:r>
            <a:r>
              <a:rPr lang="en-US" sz="2000" dirty="0" smtClean="0"/>
              <a:t>,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terwujud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bangunannya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terikat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Linkage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dikemukakan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3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Linkage </a:t>
            </a:r>
            <a:r>
              <a:rPr lang="en-US" sz="2000" dirty="0" err="1" smtClean="0"/>
              <a:t>yg</a:t>
            </a:r>
            <a:r>
              <a:rPr lang="en-US" sz="2000" dirty="0" smtClean="0"/>
              <a:t> visual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Linkage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Linkage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 smtClean="0"/>
              <a:t>Kota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rumit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kecenderungan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merasa</a:t>
            </a:r>
            <a:r>
              <a:rPr lang="en-US" sz="2000" dirty="0" smtClean="0"/>
              <a:t> </a:t>
            </a:r>
            <a:r>
              <a:rPr lang="en-US" sz="2000" dirty="0" err="1" smtClean="0"/>
              <a:t>tersesat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didaerah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kenal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smtClean="0"/>
              <a:t>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 </a:t>
            </a:r>
            <a:r>
              <a:rPr lang="en-US" sz="2000" dirty="0" err="1" smtClean="0"/>
              <a:t>didaerah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linkage.</a:t>
            </a:r>
          </a:p>
          <a:p>
            <a:pPr marL="457200" indent="-457200">
              <a:buNone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byk</a:t>
            </a:r>
            <a:r>
              <a:rPr lang="en-US" sz="2000" dirty="0" smtClean="0"/>
              <a:t> </a:t>
            </a:r>
            <a:r>
              <a:rPr lang="en-US" sz="2000" dirty="0" err="1" smtClean="0"/>
              <a:t>fragmen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 kawasan2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identitas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fragmen2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tampak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, org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bingung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bergerak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kenal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; New </a:t>
            </a:r>
            <a:r>
              <a:rPr lang="en-US" sz="2000" dirty="0"/>
              <a:t>Y</a:t>
            </a:r>
            <a:r>
              <a:rPr lang="en-US" sz="2000" dirty="0" smtClean="0"/>
              <a:t>ork, Mexico City, </a:t>
            </a:r>
            <a:r>
              <a:rPr lang="en-US" sz="2000" dirty="0" err="1" smtClean="0"/>
              <a:t>juga</a:t>
            </a:r>
            <a:r>
              <a:rPr lang="en-US" sz="2000" dirty="0" smtClean="0"/>
              <a:t> kota2 </a:t>
            </a:r>
            <a:r>
              <a:rPr lang="en-US" sz="2000" dirty="0" err="1" smtClean="0"/>
              <a:t>di</a:t>
            </a:r>
            <a:r>
              <a:rPr lang="en-US" sz="2000" dirty="0" smtClean="0"/>
              <a:t> Asia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menunjukan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kuantitas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masing2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(</a:t>
            </a:r>
            <a:r>
              <a:rPr lang="en-US" sz="2000" dirty="0" err="1" smtClean="0"/>
              <a:t>fragmen</a:t>
            </a:r>
            <a:r>
              <a:rPr lang="en-US" sz="2000" dirty="0" smtClean="0"/>
              <a:t>)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, elemen2 </a:t>
            </a:r>
            <a:r>
              <a:rPr lang="en-US" sz="2000" dirty="0" err="1" smtClean="0"/>
              <a:t>penghubung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elemen2 linkage </a:t>
            </a:r>
            <a:r>
              <a:rPr lang="en-US" sz="2000" dirty="0" err="1" smtClean="0"/>
              <a:t>dr</a:t>
            </a:r>
            <a:r>
              <a:rPr lang="en-US" sz="2000" dirty="0" smtClean="0"/>
              <a:t> fragmen2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dr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2. Linkage visual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dlm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yg</a:t>
            </a:r>
            <a:r>
              <a:rPr lang="en-US" sz="2000" dirty="0" smtClean="0"/>
              <a:t> visual 2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fragmen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visual.</a:t>
            </a:r>
          </a:p>
          <a:p>
            <a:pPr>
              <a:buNone/>
            </a:pPr>
            <a:r>
              <a:rPr lang="en-US" sz="2000" dirty="0" smtClean="0"/>
              <a:t>Edmund Bacon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, elemen2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sdh</a:t>
            </a:r>
            <a:r>
              <a:rPr lang="en-US" sz="2000" dirty="0" smtClean="0"/>
              <a:t> lama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makro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yg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menyatukan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yg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menyatukan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dasarnya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2 </a:t>
            </a:r>
            <a:r>
              <a:rPr lang="en-US" sz="2000" dirty="0" err="1" smtClean="0"/>
              <a:t>pokok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linkage visual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 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lphaLcPeriod"/>
            </a:pP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2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netral</a:t>
            </a:r>
            <a:endParaRPr lang="en-US" sz="2000" dirty="0" smtClean="0"/>
          </a:p>
          <a:p>
            <a:pPr marL="457200" indent="-457200">
              <a:buAutoNum type="alphaLcPeriod"/>
            </a:pP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2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dg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1 </a:t>
            </a:r>
            <a:r>
              <a:rPr lang="en-US" sz="2000" dirty="0" err="1" smtClean="0"/>
              <a:t>daerah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 err="1" smtClean="0"/>
              <a:t>Kebanyakan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penghubung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kaitan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kota2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, </a:t>
            </a:r>
            <a:r>
              <a:rPr lang="en-US" sz="2000" dirty="0" err="1" smtClean="0"/>
              <a:t>mis</a:t>
            </a:r>
            <a:r>
              <a:rPr lang="en-US" sz="2000" dirty="0" smtClean="0"/>
              <a:t>: kota2 </a:t>
            </a:r>
            <a:r>
              <a:rPr lang="en-US" sz="2000" dirty="0" smtClean="0"/>
              <a:t>Amsterdam, </a:t>
            </a:r>
            <a:r>
              <a:rPr lang="en-US" sz="2000" dirty="0" smtClean="0"/>
              <a:t>W</a:t>
            </a:r>
            <a:r>
              <a:rPr lang="en-US" sz="2000" dirty="0" smtClean="0"/>
              <a:t>ashington</a:t>
            </a:r>
            <a:r>
              <a:rPr lang="en-US" sz="2000" dirty="0" smtClean="0"/>
              <a:t>, </a:t>
            </a:r>
            <a:r>
              <a:rPr lang="en-US" sz="2000" dirty="0" err="1" smtClean="0"/>
              <a:t>J</a:t>
            </a:r>
            <a:r>
              <a:rPr lang="en-US" sz="2000" dirty="0" err="1" smtClean="0"/>
              <a:t>aipur</a:t>
            </a:r>
            <a:r>
              <a:rPr lang="en-US" sz="2000" dirty="0" smtClean="0"/>
              <a:t>, </a:t>
            </a:r>
            <a:r>
              <a:rPr lang="en-US" sz="2000" dirty="0" smtClean="0"/>
              <a:t>Y</a:t>
            </a:r>
            <a:r>
              <a:rPr lang="en-US" sz="2000" dirty="0" smtClean="0"/>
              <a:t>ogyakarta </a:t>
            </a:r>
            <a:r>
              <a:rPr lang="en-US" sz="2000" dirty="0" err="1" smtClean="0"/>
              <a:t>dll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,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memusatkan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keterkaitan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kota2,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pusatnya</a:t>
            </a:r>
            <a:r>
              <a:rPr lang="en-US" sz="2000" dirty="0" smtClean="0"/>
              <a:t>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Versailes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Pe</a:t>
            </a:r>
            <a:r>
              <a:rPr lang="en-US" sz="2000" dirty="0" err="1" smtClean="0"/>
              <a:t>rancis</a:t>
            </a:r>
            <a:r>
              <a:rPr lang="en-US" sz="2000" dirty="0" smtClean="0"/>
              <a:t>)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Roma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 Arc de triumph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smtClean="0"/>
              <a:t>P</a:t>
            </a:r>
            <a:r>
              <a:rPr lang="en-US" sz="2000" dirty="0" smtClean="0"/>
              <a:t>aris </a:t>
            </a:r>
            <a:r>
              <a:rPr lang="en-US" sz="2000" dirty="0" smtClean="0"/>
              <a:t>.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Monas</a:t>
            </a:r>
            <a:r>
              <a:rPr lang="en-US" sz="2000" dirty="0" smtClean="0"/>
              <a:t> </a:t>
            </a:r>
            <a:r>
              <a:rPr lang="en-US" sz="2000" dirty="0" smtClean="0"/>
              <a:t>J</a:t>
            </a:r>
            <a:r>
              <a:rPr lang="en-US" sz="2000" dirty="0" smtClean="0"/>
              <a:t>akarta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smtClean="0"/>
              <a:t>Daerah </a:t>
            </a:r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kotanya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lbh</a:t>
            </a:r>
            <a:r>
              <a:rPr lang="en-US" sz="2000" dirty="0" smtClean="0"/>
              <a:t> </a:t>
            </a:r>
            <a:r>
              <a:rPr lang="en-US" sz="2000" dirty="0" err="1" smtClean="0"/>
              <a:t>dominan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menonjol</a:t>
            </a:r>
            <a:r>
              <a:rPr lang="en-US" sz="2000" dirty="0" smtClean="0"/>
              <a:t> </a:t>
            </a:r>
            <a:r>
              <a:rPr lang="en-US" sz="2000" dirty="0" err="1" smtClean="0"/>
              <a:t>drpd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Lima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linkage visual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Garis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Koridor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Sisi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Sumbu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Irama</a:t>
            </a: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  <a:p>
            <a:pPr marL="457200" indent="-457200">
              <a:buNone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ciri</a:t>
            </a:r>
            <a:r>
              <a:rPr lang="en-US" sz="2000" dirty="0" smtClean="0"/>
              <a:t> </a:t>
            </a:r>
            <a:r>
              <a:rPr lang="en-US" sz="2000" dirty="0" err="1" smtClean="0"/>
              <a:t>khas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suasana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per </a:t>
            </a:r>
            <a:r>
              <a:rPr lang="en-US" sz="2000" dirty="0" err="1" smtClean="0"/>
              <a:t>satu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ditekankan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dg </a:t>
            </a:r>
            <a:r>
              <a:rPr lang="en-US" sz="2000" dirty="0" err="1" smtClean="0"/>
              <a:t>merancang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lanskap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fragmen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dg </a:t>
            </a:r>
            <a:r>
              <a:rPr lang="en-US" sz="2000" dirty="0" err="1" smtClean="0"/>
              <a:t>cara</a:t>
            </a:r>
            <a:r>
              <a:rPr lang="en-US" sz="2000" dirty="0" smtClean="0"/>
              <a:t> linkage visual.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,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2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dg 1 </a:t>
            </a:r>
            <a:r>
              <a:rPr lang="en-US" sz="2000" dirty="0" err="1" smtClean="0"/>
              <a:t>deretan</a:t>
            </a:r>
            <a:r>
              <a:rPr lang="en-US" sz="2000" dirty="0" smtClean="0"/>
              <a:t> massa.utk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 </a:t>
            </a:r>
            <a:r>
              <a:rPr lang="en-US" sz="2000" dirty="0" err="1" smtClean="0"/>
              <a:t>deretan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deretan</a:t>
            </a:r>
            <a:r>
              <a:rPr lang="en-US" sz="2000" dirty="0" smtClean="0"/>
              <a:t> </a:t>
            </a:r>
            <a:r>
              <a:rPr lang="en-US" sz="2000" dirty="0" err="1" smtClean="0"/>
              <a:t>pohon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rupa</a:t>
            </a:r>
            <a:r>
              <a:rPr lang="en-US" sz="2000" dirty="0" smtClean="0"/>
              <a:t> massif.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koridor</a:t>
            </a:r>
            <a:r>
              <a:rPr lang="en-US" sz="2000" dirty="0" smtClean="0"/>
              <a:t>,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dibentuk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2 </a:t>
            </a:r>
            <a:r>
              <a:rPr lang="en-US" sz="2000" dirty="0" err="1" smtClean="0"/>
              <a:t>deretan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(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pohon</a:t>
            </a:r>
            <a:r>
              <a:rPr lang="en-US" sz="2000" dirty="0" smtClean="0"/>
              <a:t>)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sisi</a:t>
            </a:r>
            <a:r>
              <a:rPr lang="en-US" sz="2000" dirty="0" smtClean="0"/>
              <a:t> , </a:t>
            </a:r>
            <a:r>
              <a:rPr lang="en-US" sz="2000" dirty="0" err="1" smtClean="0"/>
              <a:t>sama</a:t>
            </a:r>
            <a:r>
              <a:rPr lang="en-US" sz="2000" dirty="0" smtClean="0"/>
              <a:t> dg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,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2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dg 1 </a:t>
            </a:r>
            <a:r>
              <a:rPr lang="en-US" sz="2000" dirty="0" err="1" smtClean="0"/>
              <a:t>massa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perbedaannya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, </a:t>
            </a:r>
            <a:r>
              <a:rPr lang="en-US" sz="2000" dirty="0" err="1" smtClean="0"/>
              <a:t>shg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dirupakan</a:t>
            </a:r>
            <a:r>
              <a:rPr lang="en-US" sz="2000" dirty="0" smtClean="0"/>
              <a:t> dg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agak</a:t>
            </a:r>
            <a:r>
              <a:rPr lang="en-US" sz="2000" dirty="0" smtClean="0"/>
              <a:t> </a:t>
            </a:r>
            <a:r>
              <a:rPr lang="en-US" sz="2000" dirty="0" err="1" smtClean="0"/>
              <a:t>tipis</a:t>
            </a:r>
            <a:r>
              <a:rPr lang="en-US" sz="2000" dirty="0" smtClean="0"/>
              <a:t>,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wajah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massanya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massif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tampilannya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didepan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sumbu</a:t>
            </a:r>
            <a:r>
              <a:rPr lang="en-US" sz="2000" dirty="0" smtClean="0"/>
              <a:t>, </a:t>
            </a:r>
            <a:r>
              <a:rPr lang="en-US" sz="2000" dirty="0" err="1" smtClean="0"/>
              <a:t>mirip</a:t>
            </a:r>
            <a:r>
              <a:rPr lang="en-US" sz="2000" dirty="0" smtClean="0"/>
              <a:t> dg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koridor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spasial.namun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pd 2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,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smtClean="0"/>
              <a:t>5.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 </a:t>
            </a:r>
            <a:r>
              <a:rPr lang="en-US" sz="2000" dirty="0" err="1" smtClean="0"/>
              <a:t>irama</a:t>
            </a:r>
            <a:r>
              <a:rPr lang="en-US" sz="2000" dirty="0" smtClean="0"/>
              <a:t>,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dirty="0" smtClean="0"/>
              <a:t>2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dg </a:t>
            </a:r>
            <a:r>
              <a:rPr lang="en-US" sz="2000" dirty="0" err="1" smtClean="0"/>
              <a:t>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.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jarang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dg  </a:t>
            </a:r>
            <a:r>
              <a:rPr lang="en-US" sz="2000" dirty="0" err="1" smtClean="0"/>
              <a:t>baik</a:t>
            </a:r>
            <a:r>
              <a:rPr lang="en-US" sz="2000" dirty="0" smtClean="0"/>
              <a:t>, </a:t>
            </a: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2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visual.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3. Linkage </a:t>
            </a:r>
            <a:r>
              <a:rPr lang="en-US" sz="2000" dirty="0" err="1" smtClean="0"/>
              <a:t>struktural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ciri</a:t>
            </a:r>
            <a:r>
              <a:rPr lang="en-US" sz="2000" dirty="0" smtClean="0"/>
              <a:t> </a:t>
            </a:r>
            <a:r>
              <a:rPr lang="en-US" sz="2000" dirty="0" err="1" smtClean="0"/>
              <a:t>khas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mirip</a:t>
            </a:r>
            <a:r>
              <a:rPr lang="en-US" sz="2000" dirty="0" smtClean="0"/>
              <a:t>, </a:t>
            </a:r>
            <a:r>
              <a:rPr lang="en-US" sz="2000" dirty="0" err="1" smtClean="0"/>
              <a:t>tapi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Sering</a:t>
            </a:r>
            <a:r>
              <a:rPr lang="en-US" sz="2000" dirty="0" smtClean="0"/>
              <a:t> pula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letaknya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berdekatan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shg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agak</a:t>
            </a:r>
            <a:r>
              <a:rPr lang="en-US" sz="2000" dirty="0" smtClean="0"/>
              <a:t>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berdiri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kurangnya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lain.</a:t>
            </a:r>
          </a:p>
          <a:p>
            <a:pPr>
              <a:buNone/>
            </a:pP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dicoba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diatasi</a:t>
            </a:r>
            <a:r>
              <a:rPr lang="en-US" sz="2000" dirty="0" smtClean="0"/>
              <a:t> dg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linkage visual.</a:t>
            </a:r>
          </a:p>
          <a:p>
            <a:pPr>
              <a:buNone/>
            </a:pP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solusi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, </a:t>
            </a:r>
            <a:r>
              <a:rPr lang="en-US" sz="2000" dirty="0" err="1" smtClean="0"/>
              <a:t>shg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ditambahkan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kurangnya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dibahas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Colin </a:t>
            </a:r>
            <a:r>
              <a:rPr lang="en-US" sz="2000" dirty="0" smtClean="0"/>
              <a:t>R</a:t>
            </a:r>
            <a:r>
              <a:rPr lang="en-US" sz="2000" dirty="0" smtClean="0"/>
              <a:t>owe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tokoh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krisis</a:t>
            </a:r>
            <a:r>
              <a:rPr lang="en-US" sz="2000" dirty="0" smtClean="0"/>
              <a:t> objek2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dg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disayangkan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bhw</a:t>
            </a:r>
            <a:r>
              <a:rPr lang="en-US" sz="2000" dirty="0" smtClean="0"/>
              <a:t> kawasan2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terhubungkan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terhubungkan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tp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,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diragukan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Linkage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 dg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kolase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Colin </a:t>
            </a:r>
            <a:r>
              <a:rPr lang="en-US" sz="2000" dirty="0" smtClean="0"/>
              <a:t>R</a:t>
            </a:r>
            <a:r>
              <a:rPr lang="en-US" sz="2000" dirty="0" smtClean="0"/>
              <a:t>owe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kolase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strukturalan</a:t>
            </a:r>
            <a:r>
              <a:rPr lang="en-US" sz="2000" dirty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</a:t>
            </a:r>
            <a:r>
              <a:rPr lang="en-US" sz="2000" dirty="0" err="1" smtClean="0"/>
              <a:t>dalam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 2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digabungkan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tatanannya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yg</a:t>
            </a:r>
            <a:r>
              <a:rPr lang="en-US" sz="2000" dirty="0" smtClean="0"/>
              <a:t> visual, </a:t>
            </a:r>
            <a:r>
              <a:rPr lang="en-US" sz="2000" dirty="0" err="1" smtClean="0"/>
              <a:t>dlm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 pd </a:t>
            </a:r>
            <a:r>
              <a:rPr lang="en-US" sz="2000" dirty="0" err="1" smtClean="0"/>
              <a:t>dasarnya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diamati</a:t>
            </a:r>
            <a:r>
              <a:rPr lang="en-US" sz="2000" dirty="0" smtClean="0"/>
              <a:t> 2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sz="2000" dirty="0" err="1" smtClean="0"/>
              <a:t>Menghubungkan</a:t>
            </a:r>
            <a:r>
              <a:rPr lang="en-US" sz="2000" dirty="0" smtClean="0"/>
              <a:t> 2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netral</a:t>
            </a:r>
            <a:endParaRPr lang="en-US" sz="2000" dirty="0" smtClean="0"/>
          </a:p>
          <a:p>
            <a:pPr marL="457200" indent="-457200">
              <a:buAutoNum type="alphaLcPeriod"/>
            </a:pPr>
            <a:r>
              <a:rPr lang="en-US" sz="2000" dirty="0" err="1" smtClean="0"/>
              <a:t>Menghubungkan</a:t>
            </a:r>
            <a:r>
              <a:rPr lang="en-US" sz="2000" dirty="0" smtClean="0"/>
              <a:t> 2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dg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1 </a:t>
            </a:r>
            <a:r>
              <a:rPr lang="en-US" sz="2000" dirty="0" err="1" smtClean="0"/>
              <a:t>daerah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err="1" smtClean="0"/>
              <a:t>Pemakaian</a:t>
            </a:r>
            <a:r>
              <a:rPr lang="en-US" sz="2000" dirty="0" smtClean="0"/>
              <a:t> ke2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pd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konteks</a:t>
            </a:r>
            <a:r>
              <a:rPr lang="en-US" sz="2000" dirty="0" smtClean="0"/>
              <a:t> masing2.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arti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, </a:t>
            </a:r>
            <a:r>
              <a:rPr lang="en-US" sz="2000" dirty="0" err="1" smtClean="0"/>
              <a:t>shg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scr</a:t>
            </a:r>
            <a:r>
              <a:rPr lang="en-US" sz="2000" dirty="0" smtClean="0"/>
              <a:t> </a:t>
            </a:r>
            <a:r>
              <a:rPr lang="en-US" sz="2000" dirty="0" err="1" smtClean="0"/>
              <a:t>hirarki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(</a:t>
            </a:r>
            <a:r>
              <a:rPr lang="en-US" sz="2000" dirty="0" err="1" smtClean="0"/>
              <a:t>menyamakan</a:t>
            </a:r>
            <a:r>
              <a:rPr lang="en-US" sz="2000" dirty="0" smtClean="0"/>
              <a:t> 2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satunya</a:t>
            </a:r>
            <a:r>
              <a:rPr lang="en-US" sz="2000" dirty="0" smtClean="0"/>
              <a:t>). </a:t>
            </a:r>
            <a:r>
              <a:rPr lang="en-US" sz="2000" dirty="0" err="1" smtClean="0"/>
              <a:t>Lihat</a:t>
            </a:r>
            <a:r>
              <a:rPr lang="en-US" sz="2000" dirty="0" smtClean="0"/>
              <a:t> </a:t>
            </a:r>
            <a:r>
              <a:rPr lang="en-US" sz="2000" dirty="0" err="1" smtClean="0"/>
              <a:t>gbr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err="1" smtClean="0"/>
              <a:t>Fungsi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Dlm</a:t>
            </a:r>
            <a:r>
              <a:rPr lang="en-US" sz="2000" dirty="0" smtClean="0"/>
              <a:t> linkage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,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perkotaan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bangunannya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sbg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stabilisator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koordinator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kolase</a:t>
            </a:r>
            <a:r>
              <a:rPr lang="en-US" sz="2000" dirty="0" smtClean="0"/>
              <a:t> (</a:t>
            </a:r>
            <a:r>
              <a:rPr lang="en-US" sz="2000" dirty="0" err="1" smtClean="0"/>
              <a:t>penghubung</a:t>
            </a:r>
            <a:r>
              <a:rPr lang="en-US" sz="2000" dirty="0" smtClean="0"/>
              <a:t> </a:t>
            </a:r>
            <a:r>
              <a:rPr lang="en-US" sz="2000" dirty="0" err="1" smtClean="0"/>
              <a:t>fragmen</a:t>
            </a:r>
            <a:r>
              <a:rPr lang="en-US" sz="2000" dirty="0" smtClean="0"/>
              <a:t>)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stabilitas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koordinasi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strukturnya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daerah2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polanya</a:t>
            </a:r>
            <a:r>
              <a:rPr lang="en-US" sz="2000" dirty="0" smtClean="0"/>
              <a:t>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terkoordinasikan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</a:t>
            </a:r>
            <a:r>
              <a:rPr lang="en-US" sz="2000" dirty="0" err="1" smtClean="0"/>
              <a:t>rta</a:t>
            </a:r>
            <a:r>
              <a:rPr lang="en-US" sz="2000" dirty="0" smtClean="0"/>
              <a:t> </a:t>
            </a:r>
            <a:r>
              <a:rPr lang="en-US" sz="2000" dirty="0" err="1" smtClean="0"/>
              <a:t>stabilitasikan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kesannya</a:t>
            </a:r>
            <a:r>
              <a:rPr lang="en-US" sz="2000" dirty="0" smtClean="0"/>
              <a:t> </a:t>
            </a:r>
            <a:r>
              <a:rPr lang="en-US" sz="2000" dirty="0" err="1" smtClean="0"/>
              <a:t>kacau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diatasi</a:t>
            </a:r>
            <a:r>
              <a:rPr lang="en-US" sz="2000" dirty="0" smtClean="0"/>
              <a:t> dg </a:t>
            </a:r>
            <a:r>
              <a:rPr lang="en-US" sz="2000" dirty="0" err="1" smtClean="0"/>
              <a:t>memprioritaskan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 dg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, </a:t>
            </a:r>
            <a:r>
              <a:rPr lang="en-US" sz="2000" dirty="0" err="1" smtClean="0"/>
              <a:t>bentuk,wujud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susunan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didlm</a:t>
            </a:r>
            <a:r>
              <a:rPr lang="en-US" sz="2000" dirty="0" smtClean="0"/>
              <a:t> </a:t>
            </a:r>
            <a:r>
              <a:rPr lang="en-US" sz="2000" dirty="0" err="1" smtClean="0"/>
              <a:t>prioritas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penataan</a:t>
            </a:r>
            <a:r>
              <a:rPr lang="en-US" sz="2000" dirty="0" smtClean="0"/>
              <a:t> </a:t>
            </a:r>
            <a:r>
              <a:rPr lang="en-US" sz="2000" dirty="0" err="1" smtClean="0"/>
              <a:t>kawasan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1606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TEORI LINKAGE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LINKAGE</dc:title>
  <dc:creator>ASUS</dc:creator>
  <cp:lastModifiedBy>User</cp:lastModifiedBy>
  <cp:revision>20</cp:revision>
  <dcterms:created xsi:type="dcterms:W3CDTF">2011-06-05T09:51:08Z</dcterms:created>
  <dcterms:modified xsi:type="dcterms:W3CDTF">2013-05-01T05:08:23Z</dcterms:modified>
</cp:coreProperties>
</file>