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62D3-C90C-4A3B-BC05-A45D29A12AAD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3D4A-F4AE-4F06-8123-44762EF73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62D3-C90C-4A3B-BC05-A45D29A12AAD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3D4A-F4AE-4F06-8123-44762EF73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62D3-C90C-4A3B-BC05-A45D29A12AAD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3D4A-F4AE-4F06-8123-44762EF73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62D3-C90C-4A3B-BC05-A45D29A12AAD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3D4A-F4AE-4F06-8123-44762EF73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62D3-C90C-4A3B-BC05-A45D29A12AAD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3D4A-F4AE-4F06-8123-44762EF73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62D3-C90C-4A3B-BC05-A45D29A12AAD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3D4A-F4AE-4F06-8123-44762EF73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62D3-C90C-4A3B-BC05-A45D29A12AAD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3D4A-F4AE-4F06-8123-44762EF73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62D3-C90C-4A3B-BC05-A45D29A12AAD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3D4A-F4AE-4F06-8123-44762EF73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62D3-C90C-4A3B-BC05-A45D29A12AAD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3D4A-F4AE-4F06-8123-44762EF73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62D3-C90C-4A3B-BC05-A45D29A12AAD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3D4A-F4AE-4F06-8123-44762EF73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62D3-C90C-4A3B-BC05-A45D29A12AAD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3D4A-F4AE-4F06-8123-44762EF73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62D3-C90C-4A3B-BC05-A45D29A12AAD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F3D4A-F4AE-4F06-8123-44762EF73F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TEORI PLACE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Hakikat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Place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spasial</a:t>
            </a:r>
            <a:r>
              <a:rPr lang="en-US" sz="2400" dirty="0" smtClean="0"/>
              <a:t>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tempatnya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Figure Ground,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kawasan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pentaan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massa2 </a:t>
            </a:r>
            <a:r>
              <a:rPr lang="en-US" sz="2400" dirty="0" err="1" smtClean="0"/>
              <a:t>bangunan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Linkage,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kawasan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kawasan</a:t>
            </a:r>
            <a:r>
              <a:rPr lang="en-US" sz="2400" dirty="0" smtClean="0"/>
              <a:t> yang lain.</a:t>
            </a:r>
          </a:p>
          <a:p>
            <a:pPr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Place,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kawasan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arsitektural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klasifikasi</a:t>
            </a:r>
            <a:r>
              <a:rPr lang="en-US" sz="2400" dirty="0" smtClean="0"/>
              <a:t> 6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(</a:t>
            </a:r>
            <a:r>
              <a:rPr lang="en-US" sz="2400" dirty="0" err="1" smtClean="0"/>
              <a:t>lihat</a:t>
            </a:r>
            <a:r>
              <a:rPr lang="en-US" sz="2400" dirty="0" smtClean="0"/>
              <a:t> </a:t>
            </a:r>
            <a:r>
              <a:rPr lang="en-US" sz="2400" dirty="0" err="1" smtClean="0"/>
              <a:t>gbr</a:t>
            </a:r>
            <a:r>
              <a:rPr lang="en-US" sz="2400" dirty="0" smtClean="0"/>
              <a:t> 137)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2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bentuk2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serupa</a:t>
            </a:r>
            <a:r>
              <a:rPr lang="en-US" sz="2400" dirty="0" smtClean="0"/>
              <a:t>, </a:t>
            </a:r>
            <a:r>
              <a:rPr lang="en-US" sz="2400" dirty="0" err="1" smtClean="0"/>
              <a:t>mirip</a:t>
            </a:r>
            <a:r>
              <a:rPr lang="en-US" sz="2400" dirty="0" smtClean="0"/>
              <a:t> </a:t>
            </a:r>
            <a:r>
              <a:rPr lang="en-US" sz="2400" dirty="0" err="1" smtClean="0"/>
              <a:t>serupa</a:t>
            </a:r>
            <a:r>
              <a:rPr lang="en-US" sz="2400" dirty="0" smtClean="0"/>
              <a:t>, </a:t>
            </a:r>
            <a:r>
              <a:rPr lang="en-US" sz="2400" dirty="0" err="1" smtClean="0"/>
              <a:t>variasi</a:t>
            </a:r>
            <a:r>
              <a:rPr lang="en-US" sz="2400" dirty="0" smtClean="0"/>
              <a:t>, </a:t>
            </a:r>
            <a:r>
              <a:rPr lang="en-US" sz="2400" dirty="0" err="1" smtClean="0"/>
              <a:t>diferensiasi</a:t>
            </a:r>
            <a:r>
              <a:rPr lang="en-US" sz="2400" dirty="0" smtClean="0"/>
              <a:t>, </a:t>
            </a:r>
            <a:r>
              <a:rPr lang="en-US" sz="2400" dirty="0" err="1" smtClean="0"/>
              <a:t>kontras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kontras</a:t>
            </a:r>
            <a:r>
              <a:rPr lang="en-US" sz="2400" dirty="0" smtClean="0"/>
              <a:t> </a:t>
            </a:r>
            <a:r>
              <a:rPr lang="en-US" sz="2400" dirty="0" err="1" smtClean="0"/>
              <a:t>radikal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Makin </a:t>
            </a:r>
            <a:r>
              <a:rPr lang="en-US" sz="2400" dirty="0" err="1" smtClean="0"/>
              <a:t>meningkatnya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2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menghilangkan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kesamaannya</a:t>
            </a:r>
            <a:r>
              <a:rPr lang="en-US" sz="2400" dirty="0" smtClean="0"/>
              <a:t>. </a:t>
            </a:r>
            <a:r>
              <a:rPr lang="en-US" sz="2400" dirty="0" err="1" smtClean="0"/>
              <a:t>Dinamika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kawasan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mmg</a:t>
            </a:r>
            <a:r>
              <a:rPr lang="en-US" sz="2400" dirty="0" smtClean="0"/>
              <a:t>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? </a:t>
            </a:r>
            <a:r>
              <a:rPr lang="en-US" sz="2400" dirty="0" err="1" smtClean="0"/>
              <a:t>Mengapa</a:t>
            </a:r>
            <a:r>
              <a:rPr lang="en-US" sz="2400" dirty="0" smtClean="0"/>
              <a:t>?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?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alasannya</a:t>
            </a:r>
            <a:r>
              <a:rPr lang="en-US" sz="2400" dirty="0" smtClean="0"/>
              <a:t>?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pengaruhnya</a:t>
            </a:r>
            <a:r>
              <a:rPr lang="en-US" sz="2400" dirty="0" smtClean="0"/>
              <a:t>? Pertanyaan2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dijawab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dg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objeknya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, </a:t>
            </a:r>
            <a:r>
              <a:rPr lang="en-US" sz="2400" dirty="0" err="1" smtClean="0"/>
              <a:t>melainkan</a:t>
            </a:r>
            <a:r>
              <a:rPr lang="en-US" sz="2400" dirty="0" smtClean="0"/>
              <a:t> dg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,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/>
              <a:t>2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kontekstual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konkret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mendasar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place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place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arsitektural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dg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.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spasial</a:t>
            </a:r>
            <a:r>
              <a:rPr lang="en-US" sz="2400" dirty="0" smtClean="0"/>
              <a:t>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pd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lingkungannya</a:t>
            </a:r>
            <a:r>
              <a:rPr lang="en-US" sz="2400" dirty="0" smtClean="0"/>
              <a:t>.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kontekstual</a:t>
            </a:r>
            <a:r>
              <a:rPr lang="en-US" sz="2400" dirty="0" smtClean="0"/>
              <a:t> ,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dg bermacam2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membingungkan</a:t>
            </a:r>
            <a:r>
              <a:rPr lang="en-US" sz="2400" dirty="0" smtClean="0"/>
              <a:t>. </a:t>
            </a:r>
            <a:r>
              <a:rPr lang="en-US" sz="2400" dirty="0" err="1" smtClean="0"/>
              <a:t>Mis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bhs.Inggris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Place (</a:t>
            </a:r>
            <a:r>
              <a:rPr lang="en-US" sz="2400" dirty="0" err="1" smtClean="0"/>
              <a:t>sama</a:t>
            </a:r>
            <a:r>
              <a:rPr lang="en-US" sz="2400" dirty="0" smtClean="0"/>
              <a:t> dg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Platz</a:t>
            </a:r>
            <a:r>
              <a:rPr lang="en-US" sz="2400" dirty="0" smtClean="0"/>
              <a:t>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bhs.Jerman</a:t>
            </a:r>
            <a:r>
              <a:rPr lang="en-US" sz="2400" dirty="0" smtClean="0"/>
              <a:t>)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jg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, </a:t>
            </a:r>
            <a:r>
              <a:rPr lang="en-US" sz="2400" dirty="0" err="1" smtClean="0"/>
              <a:t>yg</a:t>
            </a:r>
            <a:r>
              <a:rPr lang="en-US" sz="2400" dirty="0" smtClean="0"/>
              <a:t> kdg2 </a:t>
            </a:r>
            <a:r>
              <a:rPr lang="en-US" sz="2400" dirty="0" err="1" smtClean="0"/>
              <a:t>jg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square (</a:t>
            </a: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makro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court (</a:t>
            </a: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mikro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bhs</a:t>
            </a:r>
            <a:r>
              <a:rPr lang="en-US" sz="2400" dirty="0" smtClean="0"/>
              <a:t>. Indonesia </a:t>
            </a:r>
            <a:r>
              <a:rPr lang="en-US" sz="2400" dirty="0" err="1" smtClean="0"/>
              <a:t>terdpt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masing2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 </a:t>
            </a:r>
            <a:r>
              <a:rPr lang="en-US" sz="2400" dirty="0" err="1" smtClean="0"/>
              <a:t>Mis</a:t>
            </a:r>
            <a:r>
              <a:rPr lang="en-US" sz="2400" dirty="0" smtClean="0"/>
              <a:t>,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alun2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dipusat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.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‘</a:t>
            </a:r>
            <a:r>
              <a:rPr lang="en-US" sz="2400" dirty="0" err="1" smtClean="0"/>
              <a:t>lapangan</a:t>
            </a:r>
            <a:r>
              <a:rPr lang="en-US" sz="2400" dirty="0" smtClean="0"/>
              <a:t>’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(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olahraga</a:t>
            </a:r>
            <a:r>
              <a:rPr lang="en-US" sz="2400" dirty="0" smtClean="0"/>
              <a:t> </a:t>
            </a:r>
            <a:r>
              <a:rPr lang="en-US" sz="2400" dirty="0" err="1" smtClean="0"/>
              <a:t>dll</a:t>
            </a:r>
            <a:r>
              <a:rPr lang="en-US" sz="2400" dirty="0" smtClean="0"/>
              <a:t>),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‘</a:t>
            </a:r>
            <a:r>
              <a:rPr lang="en-US" sz="2400" dirty="0" err="1" smtClean="0"/>
              <a:t>halaman</a:t>
            </a:r>
            <a:r>
              <a:rPr lang="en-US" sz="2400" dirty="0" smtClean="0"/>
              <a:t>’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mikro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dirty="0" err="1" smtClean="0"/>
              <a:t>Istilah</a:t>
            </a:r>
            <a:r>
              <a:rPr lang="en-US" sz="2400" dirty="0" smtClean="0"/>
              <a:t> ‘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kosong</a:t>
            </a:r>
            <a:r>
              <a:rPr lang="en-US" sz="2400" dirty="0" smtClean="0"/>
              <a:t>’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kebanyakan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 </a:t>
            </a:r>
            <a:r>
              <a:rPr lang="en-US" sz="2400" dirty="0" err="1" smtClean="0"/>
              <a:t>jg</a:t>
            </a:r>
            <a:r>
              <a:rPr lang="en-US" sz="2400" dirty="0" smtClean="0"/>
              <a:t> </a:t>
            </a:r>
            <a:r>
              <a:rPr lang="en-US" sz="2400" dirty="0" err="1" smtClean="0"/>
              <a:t>dipaai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bermacam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, </a:t>
            </a:r>
            <a:r>
              <a:rPr lang="en-US" sz="2400" dirty="0" err="1" smtClean="0"/>
              <a:t>sama</a:t>
            </a:r>
            <a:r>
              <a:rPr lang="en-US" sz="2400" dirty="0" smtClean="0"/>
              <a:t> dg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‘</a:t>
            </a:r>
            <a:r>
              <a:rPr lang="en-US" sz="2400" dirty="0" err="1" smtClean="0"/>
              <a:t>jalan</a:t>
            </a:r>
            <a:r>
              <a:rPr lang="en-US" sz="2400" dirty="0" smtClean="0"/>
              <a:t>’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.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kontekstual</a:t>
            </a:r>
            <a:r>
              <a:rPr lang="en-US" sz="2400" dirty="0" smtClean="0"/>
              <a:t>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dg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.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teknis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2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Disini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maksud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membahas</a:t>
            </a:r>
            <a:r>
              <a:rPr lang="en-US" sz="2400" dirty="0" smtClean="0"/>
              <a:t> </a:t>
            </a:r>
            <a:r>
              <a:rPr lang="en-US" sz="2400" dirty="0" err="1" smtClean="0"/>
              <a:t>kwasan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kontekstual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(</a:t>
            </a:r>
            <a:r>
              <a:rPr lang="en-US" sz="2400" dirty="0" err="1" smtClean="0"/>
              <a:t>antropologi</a:t>
            </a:r>
            <a:r>
              <a:rPr lang="en-US" sz="2400" dirty="0"/>
              <a:t> </a:t>
            </a:r>
            <a:r>
              <a:rPr lang="en-US" sz="2400" dirty="0" err="1" smtClean="0"/>
              <a:t>dsb</a:t>
            </a:r>
            <a:r>
              <a:rPr lang="en-US" sz="2400" dirty="0" smtClean="0"/>
              <a:t>).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subjektif</a:t>
            </a:r>
            <a:r>
              <a:rPr lang="en-US" sz="2400" dirty="0" smtClean="0"/>
              <a:t> (</a:t>
            </a:r>
            <a:r>
              <a:rPr lang="en-US" sz="2400" dirty="0" err="1" smtClean="0"/>
              <a:t>mis;gaya</a:t>
            </a:r>
            <a:r>
              <a:rPr lang="en-US" sz="2400" dirty="0" smtClean="0"/>
              <a:t>).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pd </a:t>
            </a:r>
            <a:r>
              <a:rPr lang="en-US" sz="2400" dirty="0" err="1" smtClean="0"/>
              <a:t>pembicaraan</a:t>
            </a:r>
            <a:r>
              <a:rPr lang="en-US" sz="2400" dirty="0" smtClean="0"/>
              <a:t> </a:t>
            </a:r>
            <a:r>
              <a:rPr lang="en-US" sz="2400" dirty="0" err="1" smtClean="0"/>
              <a:t>formulasi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berfokus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arsitektural</a:t>
            </a:r>
            <a:r>
              <a:rPr lang="en-US" sz="2400" dirty="0" smtClean="0"/>
              <a:t> pd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objektif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Pd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2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dlm</a:t>
            </a:r>
            <a:r>
              <a:rPr lang="en-US" sz="2400" dirty="0" smtClean="0"/>
              <a:t> 2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arsitektural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rupa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tampak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2 </a:t>
            </a:r>
            <a:r>
              <a:rPr lang="en-US" sz="2400" dirty="0" err="1" smtClean="0"/>
              <a:t>tokoh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perancangna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Rob </a:t>
            </a:r>
            <a:r>
              <a:rPr lang="en-US" sz="2400" dirty="0" err="1" smtClean="0"/>
              <a:t>krier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Jim </a:t>
            </a:r>
            <a:r>
              <a:rPr lang="en-US" sz="2400" dirty="0" err="1" smtClean="0"/>
              <a:t>McCluskey</a:t>
            </a:r>
            <a:r>
              <a:rPr lang="en-US" sz="2400" dirty="0" smtClean="0"/>
              <a:t>,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/</a:t>
            </a:r>
            <a:r>
              <a:rPr lang="en-US" sz="2400" dirty="0" err="1" smtClean="0"/>
              <a:t>dinamis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4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tipologi</a:t>
            </a:r>
            <a:r>
              <a:rPr lang="en-US" sz="2400" dirty="0" smtClean="0"/>
              <a:t>, </a:t>
            </a:r>
            <a:r>
              <a:rPr lang="en-US" sz="2400" dirty="0" err="1" smtClean="0"/>
              <a:t>skala</a:t>
            </a:r>
            <a:r>
              <a:rPr lang="en-US" sz="2400" dirty="0" smtClean="0"/>
              <a:t>,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identitas</a:t>
            </a:r>
            <a:r>
              <a:rPr lang="en-US" sz="2400" dirty="0" smtClean="0"/>
              <a:t>. </a:t>
            </a:r>
            <a:r>
              <a:rPr lang="en-US" sz="2400" dirty="0" err="1" smtClean="0"/>
              <a:t>Ke</a:t>
            </a:r>
            <a:r>
              <a:rPr lang="en-US" sz="2400" dirty="0" smtClean="0"/>
              <a:t> 4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mendalam</a:t>
            </a:r>
            <a:r>
              <a:rPr lang="en-US" sz="2400" dirty="0" smtClean="0"/>
              <a:t>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aspek2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‘</a:t>
            </a:r>
            <a:r>
              <a:rPr lang="en-US" sz="2400" dirty="0" err="1" smtClean="0"/>
              <a:t>rupa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tampak</a:t>
            </a:r>
            <a:r>
              <a:rPr lang="en-US" sz="2400" dirty="0" smtClean="0"/>
              <a:t>’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objektif</a:t>
            </a:r>
            <a:r>
              <a:rPr lang="en-US" sz="2400" dirty="0" smtClean="0"/>
              <a:t>.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dilupakan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dicampuradukan</a:t>
            </a:r>
            <a:r>
              <a:rPr lang="en-US" sz="2400" dirty="0" smtClean="0"/>
              <a:t> dg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geometri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estetika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berpandangan</a:t>
            </a:r>
            <a:r>
              <a:rPr lang="en-US" sz="2400" dirty="0" smtClean="0"/>
              <a:t> </a:t>
            </a:r>
            <a:r>
              <a:rPr lang="en-US" sz="2400" dirty="0" err="1" smtClean="0"/>
              <a:t>subjektif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err="1" smtClean="0"/>
              <a:t>Tipologi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objektif</a:t>
            </a:r>
            <a:r>
              <a:rPr lang="en-US" sz="2400" dirty="0" smtClean="0"/>
              <a:t> </a:t>
            </a:r>
            <a:r>
              <a:rPr lang="en-US" sz="2400" dirty="0" err="1" smtClean="0"/>
              <a:t>tipologi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place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kontekstual</a:t>
            </a:r>
            <a:r>
              <a:rPr lang="en-US" sz="2400" dirty="0" smtClean="0"/>
              <a:t>.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tempatnya</a:t>
            </a:r>
            <a:r>
              <a:rPr lang="en-US" sz="2400" dirty="0" smtClean="0"/>
              <a:t>?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spasial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lebar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panjangnya</a:t>
            </a:r>
            <a:r>
              <a:rPr lang="en-US" sz="2400" dirty="0" smtClean="0"/>
              <a:t>?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enclosure (</a:t>
            </a:r>
            <a:r>
              <a:rPr lang="en-US" sz="2400" dirty="0" err="1" smtClean="0"/>
              <a:t>pemagaran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spasial</a:t>
            </a:r>
            <a:r>
              <a:rPr lang="en-US" sz="2400" dirty="0" smtClean="0"/>
              <a:t>)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?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persen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dibatasi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massa</a:t>
            </a:r>
            <a:r>
              <a:rPr lang="en-US" sz="2400" dirty="0" smtClean="0"/>
              <a:t>?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dibatasi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dibuka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spasial</a:t>
            </a:r>
            <a:r>
              <a:rPr lang="en-US" sz="2400" dirty="0" smtClean="0"/>
              <a:t>? </a:t>
            </a:r>
          </a:p>
          <a:p>
            <a:pPr>
              <a:buNone/>
            </a:pPr>
            <a:r>
              <a:rPr lang="en-US" sz="2400" dirty="0" err="1" smtClean="0"/>
              <a:t>Inilah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dijawab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detail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tipologi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setempat</a:t>
            </a:r>
            <a:r>
              <a:rPr lang="en-US" sz="2400" dirty="0" smtClean="0"/>
              <a:t> </a:t>
            </a:r>
            <a:r>
              <a:rPr lang="en-US" sz="2400" dirty="0" err="1" smtClean="0"/>
              <a:t>dibentuk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thd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konteksnya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Pd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, </a:t>
            </a:r>
            <a:r>
              <a:rPr lang="en-US" sz="2400" dirty="0" err="1" smtClean="0"/>
              <a:t>tipologi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sellau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,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capuran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.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pula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. </a:t>
            </a:r>
            <a:r>
              <a:rPr lang="en-US" sz="2400" dirty="0" err="1" smtClean="0"/>
              <a:t>Lihat</a:t>
            </a:r>
            <a:r>
              <a:rPr lang="en-US" sz="2400" dirty="0" smtClean="0"/>
              <a:t> </a:t>
            </a:r>
            <a:r>
              <a:rPr lang="en-US" sz="2400" dirty="0" err="1" smtClean="0"/>
              <a:t>gbr</a:t>
            </a:r>
            <a:r>
              <a:rPr lang="en-US" sz="2400" dirty="0" smtClean="0"/>
              <a:t> 139 &amp; 140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400" dirty="0" err="1" smtClean="0"/>
              <a:t>Tipologi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abad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estetik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, </a:t>
            </a:r>
            <a:r>
              <a:rPr lang="en-US" sz="2400" dirty="0" err="1" smtClean="0"/>
              <a:t>khususnya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Eropa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digolongkan</a:t>
            </a:r>
            <a:r>
              <a:rPr lang="en-US" sz="2400" dirty="0" smtClean="0"/>
              <a:t> pd </a:t>
            </a:r>
            <a:r>
              <a:rPr lang="en-US" sz="2400" dirty="0" err="1" smtClean="0"/>
              <a:t>geometrinya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fungsinya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. </a:t>
            </a:r>
            <a:r>
              <a:rPr lang="en-US" sz="2400" dirty="0" err="1" smtClean="0"/>
              <a:t>Mis</a:t>
            </a:r>
            <a:r>
              <a:rPr lang="en-US" sz="2400" dirty="0" smtClean="0"/>
              <a:t>;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terkenal</a:t>
            </a:r>
            <a:r>
              <a:rPr lang="en-US" sz="2400" dirty="0" smtClean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Rob </a:t>
            </a:r>
            <a:r>
              <a:rPr lang="en-US" sz="2400" dirty="0" err="1" smtClean="0"/>
              <a:t>Krier</a:t>
            </a:r>
            <a:r>
              <a:rPr lang="en-US" sz="2400" dirty="0" smtClean="0"/>
              <a:t>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menggolongkan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bentuknya</a:t>
            </a:r>
            <a:r>
              <a:rPr lang="en-US" sz="2400" dirty="0" smtClean="0"/>
              <a:t> dg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geometri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lingkaran</a:t>
            </a:r>
            <a:r>
              <a:rPr lang="en-US" sz="2400" dirty="0" smtClean="0"/>
              <a:t>, </a:t>
            </a:r>
            <a:r>
              <a:rPr lang="en-US" sz="2400" dirty="0" err="1" smtClean="0"/>
              <a:t>segitiga</a:t>
            </a:r>
            <a:r>
              <a:rPr lang="en-US" sz="2400" dirty="0" smtClean="0"/>
              <a:t>, </a:t>
            </a:r>
            <a:r>
              <a:rPr lang="en-US" sz="2400" dirty="0" err="1" smtClean="0"/>
              <a:t>bujur</a:t>
            </a:r>
            <a:r>
              <a:rPr lang="en-US" sz="2400" dirty="0" smtClean="0"/>
              <a:t> </a:t>
            </a:r>
            <a:r>
              <a:rPr lang="en-US" sz="2400" dirty="0" err="1" smtClean="0"/>
              <a:t>sangkar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kombinasinya</a:t>
            </a:r>
            <a:r>
              <a:rPr lang="en-US" sz="2400" dirty="0" smtClean="0"/>
              <a:t> (</a:t>
            </a:r>
            <a:r>
              <a:rPr lang="en-US" sz="2400" dirty="0" err="1" smtClean="0"/>
              <a:t>lihat</a:t>
            </a:r>
            <a:r>
              <a:rPr lang="en-US" sz="2400" dirty="0" smtClean="0"/>
              <a:t> </a:t>
            </a:r>
            <a:r>
              <a:rPr lang="en-US" sz="2400" dirty="0" err="1" smtClean="0"/>
              <a:t>gbr</a:t>
            </a:r>
            <a:r>
              <a:rPr lang="en-US" sz="2400" dirty="0" smtClean="0"/>
              <a:t> 141).</a:t>
            </a:r>
          </a:p>
          <a:p>
            <a:pPr>
              <a:buNone/>
            </a:pP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pengkritik</a:t>
            </a:r>
            <a:r>
              <a:rPr lang="en-US" sz="2400" dirty="0" smtClean="0"/>
              <a:t>, </a:t>
            </a:r>
            <a:r>
              <a:rPr lang="en-US" sz="2400" dirty="0" err="1" smtClean="0"/>
              <a:t>khususnya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dg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, </a:t>
            </a:r>
            <a:r>
              <a:rPr lang="en-US" sz="2400" dirty="0" err="1" smtClean="0"/>
              <a:t>mempermasalahkan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lahiriah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.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anggapan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betul</a:t>
            </a:r>
            <a:r>
              <a:rPr lang="en-US" sz="2400" dirty="0" smtClean="0"/>
              <a:t>,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bhw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diklasifikasikan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saj</a:t>
            </a:r>
            <a:r>
              <a:rPr lang="en-US" sz="2400" dirty="0" smtClean="0"/>
              <a:t> </a:t>
            </a:r>
            <a:r>
              <a:rPr lang="en-US" sz="2400" dirty="0" err="1" smtClean="0"/>
              <a:t>amelainkan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diekspresikan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bentuknya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Hans </a:t>
            </a:r>
            <a:r>
              <a:rPr lang="en-US" sz="2400" dirty="0" err="1" smtClean="0"/>
              <a:t>J.Aminde</a:t>
            </a:r>
            <a:r>
              <a:rPr lang="en-US" sz="2400" dirty="0" smtClean="0"/>
              <a:t> </a:t>
            </a:r>
            <a:r>
              <a:rPr lang="en-US" sz="2400" dirty="0" err="1" smtClean="0"/>
              <a:t>mengabungkan</a:t>
            </a:r>
            <a:r>
              <a:rPr lang="en-US" sz="2400" dirty="0" smtClean="0"/>
              <a:t> dg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integral dg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 </a:t>
            </a:r>
            <a:r>
              <a:rPr lang="en-US" sz="2400" dirty="0" err="1" smtClean="0"/>
              <a:t>beserta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menggolongkan</a:t>
            </a:r>
            <a:r>
              <a:rPr lang="en-US" sz="2400" dirty="0" smtClean="0"/>
              <a:t> 10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, </a:t>
            </a:r>
            <a:r>
              <a:rPr lang="en-US" sz="2400" dirty="0" err="1" smtClean="0"/>
              <a:t>yg</a:t>
            </a:r>
            <a:r>
              <a:rPr lang="en-US" sz="2400" dirty="0" smtClean="0"/>
              <a:t> masing2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dg </a:t>
            </a:r>
            <a:r>
              <a:rPr lang="en-US" sz="2400" dirty="0" err="1" smtClean="0"/>
              <a:t>bermacam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konteksnya</a:t>
            </a:r>
            <a:r>
              <a:rPr lang="en-US" sz="2400" dirty="0" smtClean="0"/>
              <a:t>, </a:t>
            </a:r>
            <a:r>
              <a:rPr lang="en-US" sz="2400" dirty="0" err="1" smtClean="0"/>
              <a:t>mis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, </a:t>
            </a:r>
            <a:r>
              <a:rPr lang="en-US" sz="2400" dirty="0" err="1" smtClean="0"/>
              <a:t>budaya</a:t>
            </a:r>
            <a:r>
              <a:rPr lang="en-US" sz="2400" dirty="0" smtClean="0"/>
              <a:t>, </a:t>
            </a:r>
            <a:r>
              <a:rPr lang="en-US" sz="2400" dirty="0" err="1" smtClean="0"/>
              <a:t>monumen</a:t>
            </a:r>
            <a:r>
              <a:rPr lang="en-US" sz="2400" dirty="0" smtClean="0"/>
              <a:t>, </a:t>
            </a:r>
            <a:r>
              <a:rPr lang="en-US" sz="2400" dirty="0" err="1" smtClean="0"/>
              <a:t>pemukiman</a:t>
            </a:r>
            <a:r>
              <a:rPr lang="en-US" sz="2400" dirty="0" smtClean="0"/>
              <a:t>,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lintas</a:t>
            </a:r>
            <a:r>
              <a:rPr lang="en-US" sz="2400" dirty="0" smtClean="0"/>
              <a:t>, </a:t>
            </a:r>
            <a:r>
              <a:rPr lang="en-US" sz="2400" dirty="0" err="1" smtClean="0"/>
              <a:t>parkir</a:t>
            </a:r>
            <a:r>
              <a:rPr lang="en-US" sz="2400" dirty="0" smtClean="0"/>
              <a:t> </a:t>
            </a: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dg </a:t>
            </a:r>
            <a:r>
              <a:rPr lang="en-US" sz="2400" dirty="0" err="1" smtClean="0"/>
              <a:t>yg</a:t>
            </a:r>
            <a:r>
              <a:rPr lang="en-US" sz="2400" dirty="0" smtClean="0"/>
              <a:t> lain.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/</a:t>
            </a:r>
            <a:r>
              <a:rPr lang="en-US" sz="2400" dirty="0" err="1" smtClean="0"/>
              <a:t>aktifitas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pentingnya</a:t>
            </a:r>
            <a:r>
              <a:rPr lang="en-US" sz="2400" dirty="0" smtClean="0"/>
              <a:t> dg </a:t>
            </a:r>
            <a:r>
              <a:rPr lang="en-US" sz="2400" dirty="0" err="1" smtClean="0"/>
              <a:t>bentuknya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pula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Spiro </a:t>
            </a:r>
            <a:r>
              <a:rPr lang="en-US" sz="2400" dirty="0" err="1" smtClean="0"/>
              <a:t>Kostof</a:t>
            </a:r>
            <a:r>
              <a:rPr lang="en-US" sz="2400" dirty="0" smtClean="0"/>
              <a:t> </a:t>
            </a:r>
            <a:r>
              <a:rPr lang="en-US" sz="2400" dirty="0" err="1" smtClean="0"/>
              <a:t>membahas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mendalam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Eropa</a:t>
            </a:r>
            <a:r>
              <a:rPr lang="en-US" sz="2400" dirty="0" smtClean="0"/>
              <a:t>. </a:t>
            </a:r>
            <a:r>
              <a:rPr lang="en-US" sz="2400" dirty="0" err="1" smtClean="0"/>
              <a:t>C.Cooper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C. </a:t>
            </a:r>
            <a:r>
              <a:rPr lang="en-US" sz="2400" dirty="0" err="1" smtClean="0"/>
              <a:t>francis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kontribusi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Amerika</a:t>
            </a:r>
            <a:r>
              <a:rPr lang="en-US" sz="2400" dirty="0" smtClean="0"/>
              <a:t>. </a:t>
            </a:r>
            <a:r>
              <a:rPr lang="en-US" sz="2400" dirty="0" err="1" smtClean="0"/>
              <a:t>Sayangnya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Asis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literatur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Tipologi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Sama</a:t>
            </a:r>
            <a:r>
              <a:rPr lang="en-US" sz="2400" dirty="0" smtClean="0"/>
              <a:t> dg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,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 (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street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)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tipologi</a:t>
            </a:r>
            <a:r>
              <a:rPr lang="en-US" sz="2400" dirty="0" smtClean="0"/>
              <a:t> </a:t>
            </a:r>
            <a:r>
              <a:rPr lang="en-US" sz="2400" dirty="0" err="1" smtClean="0"/>
              <a:t>tersendiri</a:t>
            </a:r>
            <a:r>
              <a:rPr lang="en-US" sz="2400" dirty="0" smtClean="0"/>
              <a:t>. </a:t>
            </a:r>
            <a:r>
              <a:rPr lang="en-US" sz="2400" dirty="0" err="1" smtClean="0"/>
              <a:t>Sama</a:t>
            </a:r>
            <a:r>
              <a:rPr lang="en-US" sz="2400" dirty="0" smtClean="0"/>
              <a:t> dg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,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kaitan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fungsinya</a:t>
            </a:r>
            <a:r>
              <a:rPr lang="en-US" sz="2400" dirty="0" smtClean="0"/>
              <a:t>, </a:t>
            </a:r>
            <a:r>
              <a:rPr lang="en-US" sz="2400" dirty="0" err="1" smtClean="0"/>
              <a:t>shg</a:t>
            </a:r>
            <a:r>
              <a:rPr lang="en-US" sz="2400" dirty="0" smtClean="0"/>
              <a:t> Spiro </a:t>
            </a:r>
            <a:r>
              <a:rPr lang="en-US" sz="2400" dirty="0" err="1" smtClean="0"/>
              <a:t>Kostof</a:t>
            </a:r>
            <a:r>
              <a:rPr lang="en-US" sz="2400" dirty="0" smtClean="0"/>
              <a:t> dg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bhw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‘</a:t>
            </a:r>
            <a:r>
              <a:rPr lang="en-US" sz="2400" dirty="0" err="1" smtClean="0"/>
              <a:t>jalan</a:t>
            </a:r>
            <a:r>
              <a:rPr lang="en-US" sz="2400" dirty="0" smtClean="0"/>
              <a:t>’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Bentuknya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jg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fungsinya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padanya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keadaannya</a:t>
            </a:r>
            <a:r>
              <a:rPr lang="en-US" sz="2400" dirty="0" smtClean="0"/>
              <a:t>. </a:t>
            </a:r>
            <a:r>
              <a:rPr lang="en-US" sz="2400" dirty="0" err="1" smtClean="0"/>
              <a:t>Mis</a:t>
            </a:r>
            <a:r>
              <a:rPr lang="en-US" sz="2400" dirty="0" smtClean="0"/>
              <a:t>;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‘gang’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kampung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dg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‘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raya</a:t>
            </a:r>
            <a:r>
              <a:rPr lang="en-US" sz="2400" dirty="0" smtClean="0"/>
              <a:t>’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.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dg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kereta</a:t>
            </a:r>
            <a:r>
              <a:rPr lang="en-US" sz="2400" dirty="0" smtClean="0"/>
              <a:t> </a:t>
            </a:r>
            <a:r>
              <a:rPr lang="en-US" sz="2400" dirty="0" err="1" smtClean="0"/>
              <a:t>api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gbr</a:t>
            </a:r>
            <a:r>
              <a:rPr lang="en-US" sz="2400" dirty="0" smtClean="0"/>
              <a:t> 143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diagramatis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.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pembahasan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mendalam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tipologi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, </a:t>
            </a:r>
            <a:r>
              <a:rPr lang="en-US" sz="2400" dirty="0" err="1" smtClean="0"/>
              <a:t>disini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disebutkan</a:t>
            </a:r>
            <a:r>
              <a:rPr lang="en-US" sz="2400" dirty="0" smtClean="0"/>
              <a:t> Spiro </a:t>
            </a:r>
            <a:r>
              <a:rPr lang="en-US" sz="2400" dirty="0" err="1" smtClean="0"/>
              <a:t>Kostof</a:t>
            </a:r>
            <a:r>
              <a:rPr lang="en-US" sz="2400" dirty="0" smtClean="0"/>
              <a:t> (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Eropa</a:t>
            </a:r>
            <a:r>
              <a:rPr lang="en-US" sz="2400" dirty="0" smtClean="0"/>
              <a:t>)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khusu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disunting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Stanford Anderson (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Amerika</a:t>
            </a:r>
            <a:r>
              <a:rPr lang="en-US" sz="2400" dirty="0" smtClean="0"/>
              <a:t> </a:t>
            </a:r>
            <a:r>
              <a:rPr lang="en-US" sz="2400" dirty="0" err="1" smtClean="0"/>
              <a:t>Serikat</a:t>
            </a:r>
            <a:r>
              <a:rPr lang="en-US" sz="2400" dirty="0" smtClean="0"/>
              <a:t>).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Asis</a:t>
            </a:r>
            <a:r>
              <a:rPr lang="en-US" sz="2400" dirty="0" smtClean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literatur</a:t>
            </a:r>
            <a:r>
              <a:rPr lang="en-US" sz="2400" dirty="0" smtClean="0"/>
              <a:t> </a:t>
            </a:r>
            <a:r>
              <a:rPr lang="en-US" sz="2400" dirty="0" err="1" smtClean="0"/>
              <a:t>menegnai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Skala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Kriteria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skala</a:t>
            </a:r>
            <a:r>
              <a:rPr lang="en-US" sz="2400" dirty="0" smtClean="0"/>
              <a:t>,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ditanyakan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; </a:t>
            </a:r>
            <a:r>
              <a:rPr lang="en-US" sz="2400" dirty="0" err="1" smtClean="0"/>
              <a:t>seberapa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ukurannya</a:t>
            </a:r>
            <a:r>
              <a:rPr lang="en-US" sz="2400" dirty="0" smtClean="0"/>
              <a:t>?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spasial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ketinggian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lebarnya</a:t>
            </a:r>
            <a:r>
              <a:rPr lang="en-US" sz="2400" dirty="0" smtClean="0"/>
              <a:t>?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spasial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objek2 </a:t>
            </a:r>
            <a:r>
              <a:rPr lang="en-US" sz="2400" dirty="0" err="1" smtClean="0"/>
              <a:t>didlmnya</a:t>
            </a:r>
            <a:r>
              <a:rPr lang="en-US" sz="2400" dirty="0" smtClean="0"/>
              <a:t> (</a:t>
            </a:r>
            <a:r>
              <a:rPr lang="en-US" sz="2400" dirty="0" err="1" smtClean="0"/>
              <a:t>baik</a:t>
            </a:r>
            <a:r>
              <a:rPr lang="en-US" sz="2400" dirty="0" smtClean="0"/>
              <a:t> bahan2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lingkungannya</a:t>
            </a:r>
            <a:r>
              <a:rPr lang="en-US" sz="2400" dirty="0" smtClean="0"/>
              <a:t>? </a:t>
            </a:r>
          </a:p>
          <a:p>
            <a:pPr>
              <a:buNone/>
            </a:pPr>
            <a:r>
              <a:rPr lang="en-US" sz="2400" dirty="0" err="1" smtClean="0"/>
              <a:t>Inilah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kesan</a:t>
            </a:r>
            <a:r>
              <a:rPr lang="en-US" sz="2400" dirty="0" smtClean="0"/>
              <a:t> </a:t>
            </a:r>
            <a:r>
              <a:rPr lang="en-US" sz="2400" dirty="0" err="1" smtClean="0"/>
              <a:t>thd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kesan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pd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,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bhw</a:t>
            </a:r>
            <a:r>
              <a:rPr lang="en-US" sz="2400" dirty="0" smtClean="0"/>
              <a:t> </a:t>
            </a: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lebar</a:t>
            </a:r>
            <a:r>
              <a:rPr lang="en-US" sz="2400" dirty="0" smtClean="0"/>
              <a:t>/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,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kesan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agak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pd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didlmnya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Pd </a:t>
            </a:r>
            <a:r>
              <a:rPr lang="en-US" sz="2400" dirty="0" err="1" smtClean="0"/>
              <a:t>gbr</a:t>
            </a:r>
            <a:r>
              <a:rPr lang="en-US" sz="2400" dirty="0" smtClean="0"/>
              <a:t> 145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diakui</a:t>
            </a:r>
            <a:r>
              <a:rPr lang="en-US" sz="2400" dirty="0" smtClean="0"/>
              <a:t>;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berkesan</a:t>
            </a:r>
            <a:r>
              <a:rPr lang="en-US" sz="2400" dirty="0" smtClean="0"/>
              <a:t> </a:t>
            </a:r>
            <a:r>
              <a:rPr lang="en-US" sz="2400" dirty="0" err="1" smtClean="0"/>
              <a:t>sempit</a:t>
            </a:r>
            <a:r>
              <a:rPr lang="en-US" sz="2400" dirty="0" smtClean="0"/>
              <a:t>, </a:t>
            </a:r>
            <a:r>
              <a:rPr lang="en-US" sz="2400" dirty="0" err="1" smtClean="0"/>
              <a:t>netral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harmonis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dirasakan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sunyi</a:t>
            </a:r>
            <a:r>
              <a:rPr lang="en-US" sz="2400" dirty="0" smtClean="0"/>
              <a:t>.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diingatkan</a:t>
            </a:r>
            <a:r>
              <a:rPr lang="en-US" sz="2400" dirty="0" smtClean="0"/>
              <a:t> </a:t>
            </a:r>
            <a:r>
              <a:rPr lang="en-US" sz="2400" dirty="0" err="1" smtClean="0"/>
              <a:t>disini</a:t>
            </a:r>
            <a:r>
              <a:rPr lang="en-US" sz="2400" dirty="0" smtClean="0"/>
              <a:t> </a:t>
            </a:r>
            <a:r>
              <a:rPr lang="en-US" sz="2400" dirty="0" err="1" smtClean="0"/>
              <a:t>bhw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skalanya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bhw</a:t>
            </a:r>
            <a:r>
              <a:rPr lang="en-US" sz="2400" dirty="0" smtClean="0"/>
              <a:t> </a:t>
            </a: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terpisah</a:t>
            </a:r>
            <a:r>
              <a:rPr lang="en-US" sz="2400" dirty="0" smtClean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dirty="0" err="1" smtClean="0"/>
              <a:t>tipologinya</a:t>
            </a:r>
            <a:r>
              <a:rPr lang="en-US" sz="2400" dirty="0" smtClean="0"/>
              <a:t>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kesan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tempatnya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places (tempat2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)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agak</a:t>
            </a:r>
            <a:r>
              <a:rPr lang="en-US" sz="2400" dirty="0" smtClean="0"/>
              <a:t> </a:t>
            </a:r>
            <a:r>
              <a:rPr lang="en-US" sz="2400" dirty="0" err="1" smtClean="0"/>
              <a:t>stabil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budayanya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sekedar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Pandangan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Place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, </a:t>
            </a:r>
            <a:r>
              <a:rPr lang="en-US" sz="2400" dirty="0" err="1" smtClean="0"/>
              <a:t>mis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places </a:t>
            </a:r>
            <a:r>
              <a:rPr lang="en-US" sz="2400" dirty="0" err="1" smtClean="0"/>
              <a:t>pedesaan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place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Namun</a:t>
            </a:r>
            <a:r>
              <a:rPr lang="en-US" sz="2400" dirty="0" smtClean="0"/>
              <a:t> pd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, agar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dirasakan</a:t>
            </a:r>
            <a:r>
              <a:rPr lang="en-US" sz="2400" dirty="0" smtClean="0"/>
              <a:t>,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</a:t>
            </a:r>
            <a:r>
              <a:rPr lang="en-US" sz="2400" dirty="0" smtClean="0"/>
              <a:t> dg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err="1" smtClean="0"/>
              <a:t>Ada</a:t>
            </a:r>
            <a:r>
              <a:rPr lang="en-US" sz="2400" dirty="0" smtClean="0"/>
              <a:t> 2 </a:t>
            </a:r>
            <a:r>
              <a:rPr lang="en-US" sz="2400" dirty="0" err="1" smtClean="0"/>
              <a:t>pengamatan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;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, </a:t>
            </a:r>
            <a:r>
              <a:rPr lang="en-US" sz="2400" dirty="0" err="1" smtClean="0"/>
              <a:t>melainkan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memulai</a:t>
            </a:r>
            <a:r>
              <a:rPr lang="en-US" sz="2400" dirty="0" smtClean="0"/>
              <a:t> </a:t>
            </a:r>
            <a:r>
              <a:rPr lang="en-US" sz="2400" dirty="0" err="1" smtClean="0"/>
              <a:t>kehadirannya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terhadapnya</a:t>
            </a:r>
            <a:r>
              <a:rPr lang="en-US" sz="2400" dirty="0" smtClean="0"/>
              <a:t>,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terwujud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dilindungi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spasial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dg </a:t>
            </a:r>
            <a:r>
              <a:rPr lang="en-US" sz="2400" dirty="0" err="1" smtClean="0"/>
              <a:t>pembatasannya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kesanggupannya</a:t>
            </a:r>
            <a:r>
              <a:rPr lang="en-US" sz="2400" dirty="0" smtClean="0"/>
              <a:t>.</a:t>
            </a:r>
          </a:p>
          <a:p>
            <a:pPr marL="457200" indent="-457200">
              <a:buNone/>
            </a:pPr>
            <a:r>
              <a:rPr lang="en-US" sz="2400" dirty="0" err="1" smtClean="0"/>
              <a:t>Kenyataan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modern. </a:t>
            </a:r>
            <a:r>
              <a:rPr lang="en-US" sz="2400" dirty="0" err="1" smtClean="0"/>
              <a:t>Mis</a:t>
            </a:r>
            <a:r>
              <a:rPr lang="en-US" sz="2400" dirty="0" smtClean="0"/>
              <a:t>: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arsitektur</a:t>
            </a:r>
            <a:r>
              <a:rPr lang="en-US" sz="2400" dirty="0" smtClean="0"/>
              <a:t> modern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 (International Style), dg </a:t>
            </a:r>
            <a:r>
              <a:rPr lang="en-US" sz="2400" dirty="0" err="1" smtClean="0"/>
              <a:t>puncaknya</a:t>
            </a:r>
            <a:r>
              <a:rPr lang="en-US" sz="2400" dirty="0" smtClean="0"/>
              <a:t> pd </a:t>
            </a:r>
            <a:r>
              <a:rPr lang="en-US" sz="2400" dirty="0" err="1" smtClean="0"/>
              <a:t>pertengahan</a:t>
            </a:r>
            <a:r>
              <a:rPr lang="en-US" sz="2400" dirty="0" smtClean="0"/>
              <a:t> </a:t>
            </a:r>
            <a:r>
              <a:rPr lang="en-US" sz="2400" dirty="0" err="1" smtClean="0"/>
              <a:t>abad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20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sekali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pd objek2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. 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kini</a:t>
            </a:r>
            <a:r>
              <a:rPr lang="en-US" sz="2400" dirty="0" smtClean="0"/>
              <a:t> konsep2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terbukti</a:t>
            </a:r>
            <a:r>
              <a:rPr lang="en-US" sz="2400" dirty="0" smtClean="0"/>
              <a:t> </a:t>
            </a:r>
            <a:r>
              <a:rPr lang="en-US" sz="2400" dirty="0" err="1" smtClean="0"/>
              <a:t>gagal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</a:t>
            </a:r>
            <a:r>
              <a:rPr lang="en-US" sz="2400" dirty="0" err="1" smtClean="0"/>
              <a:t>realitasnya</a:t>
            </a:r>
            <a:r>
              <a:rPr lang="en-US" sz="2400" dirty="0" smtClean="0"/>
              <a:t>: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tokoh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mengusulkan</a:t>
            </a:r>
            <a:r>
              <a:rPr lang="en-US" sz="2400" dirty="0" smtClean="0"/>
              <a:t> gagasan2 </a:t>
            </a:r>
            <a:r>
              <a:rPr lang="en-US" sz="2400" dirty="0" err="1" smtClean="0"/>
              <a:t>baru</a:t>
            </a:r>
            <a:r>
              <a:rPr lang="en-US" sz="2400" dirty="0" smtClean="0"/>
              <a:t>, </a:t>
            </a:r>
            <a:r>
              <a:rPr lang="en-US" sz="2400" dirty="0" err="1" smtClean="0"/>
              <a:t>mis</a:t>
            </a:r>
            <a:r>
              <a:rPr lang="en-US" sz="2400" dirty="0" smtClean="0"/>
              <a:t>: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TEAM 10, TAU Group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Prancis</a:t>
            </a:r>
            <a:r>
              <a:rPr lang="en-US" sz="2400" dirty="0" smtClean="0"/>
              <a:t>, Rob </a:t>
            </a:r>
            <a:r>
              <a:rPr lang="en-US" sz="2400" dirty="0" err="1" smtClean="0"/>
              <a:t>dan</a:t>
            </a:r>
            <a:r>
              <a:rPr lang="en-US" sz="2400" dirty="0" smtClean="0"/>
              <a:t> Leon </a:t>
            </a:r>
            <a:r>
              <a:rPr lang="en-US" sz="2400" dirty="0" err="1" smtClean="0"/>
              <a:t>Krier</a:t>
            </a:r>
            <a:r>
              <a:rPr lang="en-US" sz="2400" dirty="0" smtClean="0"/>
              <a:t> </a:t>
            </a:r>
            <a:r>
              <a:rPr lang="en-US" sz="2400" dirty="0" err="1" smtClean="0"/>
              <a:t>bersaudara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Luxemburg, Hermann </a:t>
            </a:r>
            <a:r>
              <a:rPr lang="en-US" sz="2400" dirty="0" err="1" smtClean="0"/>
              <a:t>Herzberger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Belanda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Hans </a:t>
            </a:r>
            <a:r>
              <a:rPr lang="en-US" sz="2400" dirty="0" err="1" smtClean="0"/>
              <a:t>Hollein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Jerman</a:t>
            </a:r>
            <a:r>
              <a:rPr lang="en-US" sz="2400" dirty="0" smtClean="0"/>
              <a:t> </a:t>
            </a: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modernisme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terbukti</a:t>
            </a:r>
            <a:r>
              <a:rPr lang="en-US" sz="2400" dirty="0" smtClean="0"/>
              <a:t> </a:t>
            </a:r>
            <a:r>
              <a:rPr lang="en-US" sz="2400" dirty="0" err="1" smtClean="0"/>
              <a:t>gagal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dg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postmodernisme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“</a:t>
            </a:r>
            <a:r>
              <a:rPr lang="en-US" sz="2400" dirty="0" err="1" smtClean="0"/>
              <a:t>dekorasi</a:t>
            </a:r>
            <a:r>
              <a:rPr lang="en-US" sz="2400" dirty="0" smtClean="0"/>
              <a:t>” </a:t>
            </a:r>
            <a:r>
              <a:rPr lang="en-US" sz="2400" dirty="0" err="1" smtClean="0"/>
              <a:t>kawasan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Definisi</a:t>
            </a:r>
            <a:r>
              <a:rPr lang="en-US" sz="3200" dirty="0" smtClean="0"/>
              <a:t> Place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dg </a:t>
            </a:r>
            <a:r>
              <a:rPr lang="en-US" sz="2400" dirty="0" err="1" smtClean="0"/>
              <a:t>kata</a:t>
            </a:r>
            <a:r>
              <a:rPr lang="en-US" sz="2400" dirty="0" smtClean="0"/>
              <a:t> Place,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place </a:t>
            </a:r>
            <a:r>
              <a:rPr lang="en-US" sz="2400" dirty="0" err="1" smtClean="0"/>
              <a:t>dan</a:t>
            </a:r>
            <a:r>
              <a:rPr lang="en-US" sz="2400" dirty="0" smtClean="0"/>
              <a:t> space? Christian </a:t>
            </a:r>
            <a:r>
              <a:rPr lang="en-US" sz="2400" dirty="0" err="1" smtClean="0"/>
              <a:t>Norbeg</a:t>
            </a:r>
            <a:r>
              <a:rPr lang="en-US" sz="2400" dirty="0" smtClean="0"/>
              <a:t>-Schulz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“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Place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space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 err="1" smtClean="0"/>
              <a:t>khas</a:t>
            </a:r>
            <a:r>
              <a:rPr lang="en-US" sz="2400" dirty="0" smtClean="0"/>
              <a:t> </a:t>
            </a:r>
            <a:r>
              <a:rPr lang="en-US" sz="2400" dirty="0" err="1" smtClean="0"/>
              <a:t>tersendiri</a:t>
            </a:r>
            <a:r>
              <a:rPr lang="en-US" sz="2400" dirty="0" smtClean="0"/>
              <a:t> “</a:t>
            </a:r>
          </a:p>
          <a:p>
            <a:pPr>
              <a:buNone/>
            </a:pP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arsitektural</a:t>
            </a:r>
            <a:r>
              <a:rPr lang="en-US" sz="2400" dirty="0" smtClean="0"/>
              <a:t> Roger </a:t>
            </a:r>
            <a:r>
              <a:rPr lang="en-US" sz="2400" dirty="0" err="1" smtClean="0"/>
              <a:t>Trancik</a:t>
            </a:r>
            <a:r>
              <a:rPr lang="en-US" sz="2400" dirty="0" smtClean="0"/>
              <a:t> </a:t>
            </a:r>
            <a:r>
              <a:rPr lang="en-US" sz="2400" dirty="0" err="1" smtClean="0"/>
              <a:t>merumuskan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“</a:t>
            </a:r>
            <a:r>
              <a:rPr lang="en-US" sz="2400" dirty="0" err="1" smtClean="0"/>
              <a:t>sebuah</a:t>
            </a:r>
            <a:r>
              <a:rPr lang="en-US" sz="2400" dirty="0" smtClean="0"/>
              <a:t> space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dibatasi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void,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space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place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daerahnya</a:t>
            </a:r>
            <a:r>
              <a:rPr lang="en-US" sz="2400" dirty="0" smtClean="0"/>
              <a:t>”</a:t>
            </a:r>
          </a:p>
          <a:p>
            <a:pPr>
              <a:buNone/>
            </a:pP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place </a:t>
            </a:r>
            <a:r>
              <a:rPr lang="en-US" sz="2400" dirty="0" err="1" smtClean="0"/>
              <a:t>dibentuk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space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 err="1" smtClean="0"/>
              <a:t>khas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suasana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lingkungannya</a:t>
            </a:r>
            <a:r>
              <a:rPr lang="en-US" sz="2400" dirty="0" smtClean="0"/>
              <a:t>. </a:t>
            </a:r>
            <a:r>
              <a:rPr lang="en-US" sz="2400" dirty="0" err="1" smtClean="0"/>
              <a:t>Suasana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tampak</a:t>
            </a:r>
            <a:r>
              <a:rPr lang="en-US" sz="2400" dirty="0" smtClean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konkret</a:t>
            </a:r>
            <a:r>
              <a:rPr lang="en-US" sz="2400" dirty="0" smtClean="0"/>
              <a:t> (</a:t>
            </a:r>
            <a:r>
              <a:rPr lang="en-US" sz="2400" dirty="0" err="1" smtClean="0"/>
              <a:t>bahan</a:t>
            </a:r>
            <a:r>
              <a:rPr lang="en-US" sz="2400" dirty="0" smtClean="0"/>
              <a:t>, </a:t>
            </a:r>
            <a:r>
              <a:rPr lang="en-US" sz="2400" dirty="0" err="1" smtClean="0"/>
              <a:t>rupa</a:t>
            </a:r>
            <a:r>
              <a:rPr lang="en-US" sz="2400" dirty="0" smtClean="0"/>
              <a:t>, </a:t>
            </a:r>
            <a:r>
              <a:rPr lang="en-US" sz="2400" dirty="0" err="1" smtClean="0"/>
              <a:t>tekstur</a:t>
            </a:r>
            <a:r>
              <a:rPr lang="en-US" sz="2400" dirty="0" smtClean="0"/>
              <a:t>, </a:t>
            </a:r>
            <a:r>
              <a:rPr lang="en-US" sz="2400" dirty="0" err="1" smtClean="0"/>
              <a:t>warna</a:t>
            </a:r>
            <a:r>
              <a:rPr lang="en-US" sz="2400" dirty="0" smtClean="0"/>
              <a:t>)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abstrak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asosiasi</a:t>
            </a:r>
            <a:r>
              <a:rPr lang="en-US" sz="2400" dirty="0" smtClean="0"/>
              <a:t> </a:t>
            </a:r>
            <a:r>
              <a:rPr lang="en-US" sz="2400" dirty="0" err="1" smtClean="0"/>
              <a:t>kultural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regional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ditempatnya</a:t>
            </a:r>
            <a:r>
              <a:rPr lang="en-US" sz="2400" dirty="0" smtClean="0"/>
              <a:t>. Aldo van Eyck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“ whatever space and time mean, place and occasion mean more”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Aldo van Eyck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‘space-time-conception’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lbh</a:t>
            </a:r>
            <a:r>
              <a:rPr lang="en-US" sz="2400" dirty="0" smtClean="0"/>
              <a:t> </a:t>
            </a:r>
            <a:r>
              <a:rPr lang="en-US" sz="2400" dirty="0" err="1" smtClean="0"/>
              <a:t>mendalam</a:t>
            </a:r>
            <a:r>
              <a:rPr lang="en-US" sz="2400" dirty="0" smtClean="0"/>
              <a:t> dg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mengamati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abstrak</a:t>
            </a:r>
            <a:r>
              <a:rPr lang="en-US" sz="2400" dirty="0" smtClean="0"/>
              <a:t> ‘</a:t>
            </a:r>
            <a:r>
              <a:rPr lang="en-US" sz="2400" dirty="0" err="1" smtClean="0"/>
              <a:t>ruang</a:t>
            </a:r>
            <a:r>
              <a:rPr lang="en-US" sz="2400" dirty="0" smtClean="0"/>
              <a:t>’ (space)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citra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konkret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dialami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‘</a:t>
            </a:r>
            <a:r>
              <a:rPr lang="en-US" sz="2400" dirty="0" err="1" smtClean="0"/>
              <a:t>tempat</a:t>
            </a:r>
            <a:r>
              <a:rPr lang="en-US" sz="2400" dirty="0" smtClean="0"/>
              <a:t>’ (place),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‘</a:t>
            </a:r>
            <a:r>
              <a:rPr lang="en-US" sz="2400" dirty="0" err="1" smtClean="0"/>
              <a:t>waktu</a:t>
            </a:r>
            <a:r>
              <a:rPr lang="en-US" sz="2400" dirty="0" smtClean="0"/>
              <a:t>’ (time)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lbh</a:t>
            </a:r>
            <a:r>
              <a:rPr lang="en-US" sz="2400" dirty="0" smtClean="0"/>
              <a:t> </a:t>
            </a:r>
            <a:r>
              <a:rPr lang="en-US" sz="2400" dirty="0" err="1" smtClean="0"/>
              <a:t>konkret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‘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’ (occasion). </a:t>
            </a:r>
          </a:p>
          <a:p>
            <a:pPr>
              <a:buNone/>
            </a:pP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mengamati</a:t>
            </a:r>
            <a:r>
              <a:rPr lang="en-US" sz="2400" dirty="0" smtClean="0"/>
              <a:t> </a:t>
            </a:r>
            <a:r>
              <a:rPr lang="en-US" sz="2400" dirty="0" err="1" smtClean="0"/>
              <a:t>bhw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setengah</a:t>
            </a:r>
            <a:r>
              <a:rPr lang="en-US" sz="2400" dirty="0" smtClean="0"/>
              <a:t> </a:t>
            </a:r>
            <a:r>
              <a:rPr lang="en-US" sz="2400" dirty="0" err="1" smtClean="0"/>
              <a:t>abad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kebanyakan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</a:t>
            </a:r>
            <a:r>
              <a:rPr lang="en-US" sz="2400" dirty="0" smtClean="0"/>
              <a:t> modern </a:t>
            </a:r>
            <a:r>
              <a:rPr lang="en-US" sz="2400" dirty="0" err="1" smtClean="0"/>
              <a:t>menegaskan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‘</a:t>
            </a:r>
            <a:r>
              <a:rPr lang="en-US" sz="2400" dirty="0" err="1" smtClean="0"/>
              <a:t>diluar</a:t>
            </a:r>
            <a:r>
              <a:rPr lang="en-US" sz="2400" dirty="0" smtClean="0"/>
              <a:t>’ (outside) </a:t>
            </a:r>
            <a:r>
              <a:rPr lang="en-US" sz="2400" dirty="0" err="1" smtClean="0"/>
              <a:t>dan</a:t>
            </a:r>
            <a:r>
              <a:rPr lang="en-US" sz="2400" dirty="0" smtClean="0"/>
              <a:t> ‘</a:t>
            </a:r>
            <a:r>
              <a:rPr lang="en-US" sz="2400" dirty="0" err="1" smtClean="0"/>
              <a:t>didalam</a:t>
            </a:r>
            <a:r>
              <a:rPr lang="en-US" sz="2400" dirty="0" smtClean="0"/>
              <a:t>’ (inside)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interior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eksterior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.  </a:t>
            </a:r>
          </a:p>
          <a:p>
            <a:pPr>
              <a:buNone/>
            </a:pP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Aldo van Eyck,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</a:t>
            </a:r>
            <a:r>
              <a:rPr lang="en-US" sz="2400" dirty="0" smtClean="0"/>
              <a:t> </a:t>
            </a:r>
            <a:r>
              <a:rPr lang="en-US" sz="2400" dirty="0" err="1" smtClean="0"/>
              <a:t>sebetulnya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menyipakan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‘</a:t>
            </a:r>
            <a:r>
              <a:rPr lang="en-US" sz="2400" dirty="0" err="1" smtClean="0"/>
              <a:t>didalam</a:t>
            </a:r>
            <a:r>
              <a:rPr lang="en-US" sz="2400" dirty="0" smtClean="0"/>
              <a:t>’ (inside). Hal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‘</a:t>
            </a:r>
            <a:r>
              <a:rPr lang="en-US" sz="2400" dirty="0" err="1" smtClean="0"/>
              <a:t>diluar</a:t>
            </a:r>
            <a:r>
              <a:rPr lang="en-US" sz="2400" dirty="0" smtClean="0"/>
              <a:t>’ (outside)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,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org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diluar</a:t>
            </a:r>
            <a:r>
              <a:rPr lang="en-US" sz="2400" dirty="0" smtClean="0"/>
              <a:t> </a:t>
            </a:r>
            <a:r>
              <a:rPr lang="en-US" sz="2400" dirty="0" err="1" smtClean="0"/>
              <a:t>gedung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dirty="0" err="1" smtClean="0"/>
              <a:t>Arsitektur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urbanisme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penciptaan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interior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(inside)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diluar</a:t>
            </a:r>
            <a:r>
              <a:rPr lang="en-US" sz="2400" dirty="0" smtClean="0"/>
              <a:t> (outside).</a:t>
            </a:r>
          </a:p>
          <a:p>
            <a:pPr>
              <a:buNone/>
            </a:pP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mausia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didlmnya.p.H</a:t>
            </a:r>
            <a:r>
              <a:rPr lang="en-US" sz="2400" dirty="0" smtClean="0"/>
              <a:t> </a:t>
            </a:r>
            <a:r>
              <a:rPr lang="en-US" sz="2400" dirty="0" err="1" smtClean="0"/>
              <a:t>Chombart</a:t>
            </a:r>
            <a:r>
              <a:rPr lang="en-US" sz="2400" dirty="0" smtClean="0"/>
              <a:t> de </a:t>
            </a:r>
            <a:r>
              <a:rPr lang="en-US" sz="2400" dirty="0" err="1" smtClean="0"/>
              <a:t>Lauwe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sosiologi</a:t>
            </a:r>
            <a:r>
              <a:rPr lang="en-US" sz="2400" dirty="0" smtClean="0"/>
              <a:t> </a:t>
            </a:r>
            <a:r>
              <a:rPr lang="en-US" sz="2400" dirty="0" err="1" smtClean="0"/>
              <a:t>membahas</a:t>
            </a:r>
            <a:r>
              <a:rPr lang="en-US" sz="2400" dirty="0" smtClean="0"/>
              <a:t> </a:t>
            </a:r>
            <a:r>
              <a:rPr lang="en-US" sz="2400" dirty="0" err="1" smtClean="0"/>
              <a:t>tema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secra</a:t>
            </a:r>
            <a:r>
              <a:rPr lang="en-US" sz="2400" dirty="0" smtClean="0"/>
              <a:t> </a:t>
            </a:r>
            <a:r>
              <a:rPr lang="en-US" sz="2400" dirty="0" err="1" smtClean="0"/>
              <a:t>mendalam</a:t>
            </a:r>
            <a:r>
              <a:rPr lang="en-US" sz="2400" dirty="0" smtClean="0"/>
              <a:t>.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arsitektur-antropologi</a:t>
            </a:r>
            <a:r>
              <a:rPr lang="en-US" sz="2400" dirty="0" smtClean="0"/>
              <a:t> Amos </a:t>
            </a:r>
            <a:r>
              <a:rPr lang="en-US" sz="2400" dirty="0" err="1" smtClean="0"/>
              <a:t>rapoport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EBR (</a:t>
            </a:r>
            <a:r>
              <a:rPr lang="en-US" sz="2400" dirty="0" err="1" smtClean="0"/>
              <a:t>Environtmental</a:t>
            </a:r>
            <a:r>
              <a:rPr lang="en-US" sz="2400" dirty="0" smtClean="0"/>
              <a:t> Behavior Relations)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dibangun</a:t>
            </a:r>
            <a:r>
              <a:rPr lang="en-US" sz="2400" dirty="0" smtClean="0"/>
              <a:t> (built-</a:t>
            </a:r>
            <a:r>
              <a:rPr lang="en-US" sz="2400" dirty="0" err="1" smtClean="0"/>
              <a:t>environtment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(human behavior).</a:t>
            </a:r>
          </a:p>
          <a:p>
            <a:pPr>
              <a:buNone/>
            </a:pP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kiranya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kawasan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, </a:t>
            </a:r>
            <a:r>
              <a:rPr lang="en-US" sz="2400" dirty="0" err="1" smtClean="0"/>
              <a:t>citra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artistiknya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mendalam</a:t>
            </a:r>
            <a:r>
              <a:rPr lang="en-US" sz="2400" dirty="0" smtClean="0"/>
              <a:t>,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jelaslah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rupa</a:t>
            </a:r>
            <a:r>
              <a:rPr lang="en-US" sz="2400" dirty="0" smtClean="0"/>
              <a:t> places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occasions </a:t>
            </a:r>
            <a:r>
              <a:rPr lang="en-US" sz="2400" dirty="0" err="1" smtClean="0"/>
              <a:t>didlmnya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masy</a:t>
            </a:r>
            <a:r>
              <a:rPr lang="en-US" sz="2400" dirty="0" smtClean="0"/>
              <a:t> </a:t>
            </a:r>
            <a:r>
              <a:rPr lang="en-US" sz="2400" dirty="0" err="1" smtClean="0"/>
              <a:t>ditempatnya</a:t>
            </a:r>
            <a:r>
              <a:rPr lang="en-US" sz="2400" dirty="0" smtClean="0"/>
              <a:t>. </a:t>
            </a:r>
            <a:r>
              <a:rPr lang="en-US" sz="2400" dirty="0" err="1" smtClean="0"/>
              <a:t>Itulah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sebetulnya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mengungkap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thd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place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tempatnya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konkret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abstrak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Konteks</a:t>
            </a:r>
            <a:r>
              <a:rPr lang="en-US" sz="3200" dirty="0" smtClean="0"/>
              <a:t> </a:t>
            </a:r>
            <a:r>
              <a:rPr lang="en-US" sz="3200" dirty="0" err="1" smtClean="0"/>
              <a:t>kota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menjiplak</a:t>
            </a:r>
            <a:r>
              <a:rPr lang="en-US" sz="2400" dirty="0" smtClean="0"/>
              <a:t> </a:t>
            </a:r>
            <a:r>
              <a:rPr lang="en-US" sz="2400" dirty="0" err="1" smtClean="0"/>
              <a:t>bebrabagi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lungkungannya</a:t>
            </a:r>
            <a:r>
              <a:rPr lang="en-US" sz="2400" dirty="0" smtClean="0"/>
              <a:t> spy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kontekstual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lungkungan</a:t>
            </a:r>
            <a:r>
              <a:rPr lang="en-US" sz="2400" dirty="0" smtClean="0"/>
              <a:t>.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gedung2 </a:t>
            </a:r>
            <a:r>
              <a:rPr lang="en-US" sz="2400" dirty="0" err="1" smtClean="0"/>
              <a:t>baru</a:t>
            </a:r>
            <a:r>
              <a:rPr lang="en-US" sz="2400" dirty="0" smtClean="0"/>
              <a:t> ,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kontekstual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 prinsip2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lingkungannya</a:t>
            </a:r>
            <a:r>
              <a:rPr lang="en-US" sz="2400" dirty="0" smtClean="0"/>
              <a:t>.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pengamatan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“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kontekstual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lbh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sejarah</a:t>
            </a:r>
            <a:r>
              <a:rPr lang="en-US" sz="2400" dirty="0" smtClean="0"/>
              <a:t> </a:t>
            </a:r>
            <a:r>
              <a:rPr lang="en-US" sz="2400" dirty="0" err="1" smtClean="0"/>
              <a:t>kawsan</a:t>
            </a:r>
            <a:r>
              <a:rPr lang="en-US" sz="2400" dirty="0" smtClean="0"/>
              <a:t>,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tradisi</a:t>
            </a:r>
            <a:r>
              <a:rPr lang="en-US" sz="2400" dirty="0" smtClean="0"/>
              <a:t> </a:t>
            </a:r>
            <a:r>
              <a:rPr lang="en-US" sz="2400" dirty="0" err="1" smtClean="0"/>
              <a:t>ketukangan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realitas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masyarakatnya</a:t>
            </a:r>
            <a:r>
              <a:rPr lang="en-US" sz="2400" dirty="0" smtClean="0"/>
              <a:t>, </a:t>
            </a:r>
            <a:r>
              <a:rPr lang="en-US" sz="2400" dirty="0" err="1" smtClean="0"/>
              <a:t>drpd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sekedar</a:t>
            </a:r>
            <a:r>
              <a:rPr lang="en-US" sz="2400" dirty="0" smtClean="0"/>
              <a:t> analisi2 </a:t>
            </a:r>
            <a:r>
              <a:rPr lang="en-US" sz="2400" dirty="0" err="1" smtClean="0"/>
              <a:t>dangkal</a:t>
            </a:r>
            <a:r>
              <a:rPr lang="en-US" sz="2400" dirty="0" smtClean="0"/>
              <a:t>”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“</a:t>
            </a:r>
            <a:r>
              <a:rPr lang="en-US" sz="2400" dirty="0" err="1" smtClean="0"/>
              <a:t>perancangan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tidaklah</a:t>
            </a:r>
            <a:r>
              <a:rPr lang="en-US" sz="2400" dirty="0" smtClean="0"/>
              <a:t> </a:t>
            </a:r>
            <a:r>
              <a:rPr lang="en-US" sz="2400" dirty="0" err="1" smtClean="0"/>
              <a:t>lbh</a:t>
            </a:r>
            <a:r>
              <a:rPr lang="en-US" sz="2400" dirty="0" smtClean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: </a:t>
            </a:r>
            <a:r>
              <a:rPr lang="en-US" sz="2400" dirty="0" err="1" smtClean="0"/>
              <a:t>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penemuan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</a:t>
            </a:r>
            <a:r>
              <a:rPr lang="en-US" sz="2400" dirty="0" smtClean="0"/>
              <a:t>;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ialah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mendengarkan</a:t>
            </a:r>
            <a:r>
              <a:rPr lang="en-US" sz="2400" dirty="0" smtClean="0"/>
              <a:t> baik2 </a:t>
            </a:r>
            <a:r>
              <a:rPr lang="en-US" sz="2400" dirty="0" err="1" smtClean="0"/>
              <a:t>saja</a:t>
            </a:r>
            <a:r>
              <a:rPr lang="en-US" sz="2400" dirty="0" smtClean="0"/>
              <a:t>”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kontras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perancnagan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kontekstual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mengabaikan</a:t>
            </a:r>
            <a:r>
              <a:rPr lang="en-US" sz="2400" dirty="0" smtClean="0"/>
              <a:t> </a:t>
            </a:r>
            <a:r>
              <a:rPr lang="en-US" sz="2400" dirty="0" err="1" smtClean="0"/>
              <a:t>kontras</a:t>
            </a:r>
            <a:r>
              <a:rPr lang="en-US" sz="2400" dirty="0" smtClean="0"/>
              <a:t>,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kontras</a:t>
            </a:r>
            <a:r>
              <a:rPr lang="en-US" sz="2400" dirty="0" smtClean="0"/>
              <a:t>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kreatif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err="1" smtClean="0"/>
              <a:t>Diamati</a:t>
            </a:r>
            <a:r>
              <a:rPr lang="en-US" sz="2400" dirty="0" smtClean="0"/>
              <a:t> dg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bhw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‘</a:t>
            </a:r>
            <a:r>
              <a:rPr lang="en-US" sz="2400" dirty="0" err="1" smtClean="0"/>
              <a:t>kontras</a:t>
            </a:r>
            <a:r>
              <a:rPr lang="en-US" sz="2400" dirty="0" smtClean="0"/>
              <a:t>’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‘</a:t>
            </a:r>
            <a:r>
              <a:rPr lang="en-US" sz="2400" dirty="0" err="1" smtClean="0"/>
              <a:t>bumbu</a:t>
            </a:r>
            <a:r>
              <a:rPr lang="en-US" sz="2400" dirty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’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dg hati2 spy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sedap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kawasan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, </a:t>
            </a:r>
            <a:r>
              <a:rPr lang="en-US" sz="2400" dirty="0" err="1" smtClean="0"/>
              <a:t>kontras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bagus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kawsan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dg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,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sungguh2,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pemusnahan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kawasan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kekacauan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pd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kini</a:t>
            </a:r>
            <a:r>
              <a:rPr lang="en-US" sz="2400" dirty="0" smtClean="0"/>
              <a:t> </a:t>
            </a:r>
            <a:r>
              <a:rPr lang="en-US" sz="2400" dirty="0" err="1" smtClean="0"/>
              <a:t>didlm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, </a:t>
            </a:r>
            <a:r>
              <a:rPr lang="en-US" sz="2400" dirty="0" err="1" smtClean="0"/>
              <a:t>kontras</a:t>
            </a:r>
            <a:r>
              <a:rPr lang="en-US" sz="2400" dirty="0" smtClean="0"/>
              <a:t> </a:t>
            </a:r>
            <a:r>
              <a:rPr lang="en-US" sz="2400" dirty="0" err="1" smtClean="0"/>
              <a:t>teralalu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disalh</a:t>
            </a:r>
            <a:r>
              <a:rPr lang="en-US" sz="2400" dirty="0" smtClean="0"/>
              <a:t>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kontras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sifat2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keterbatasannya</a:t>
            </a:r>
            <a:r>
              <a:rPr lang="en-US" sz="2400" dirty="0" smtClean="0"/>
              <a:t> agar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kontras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seimbang</a:t>
            </a:r>
            <a:r>
              <a:rPr lang="en-US" sz="2400" dirty="0" smtClean="0"/>
              <a:t> dg </a:t>
            </a:r>
            <a:r>
              <a:rPr lang="en-US" sz="2400" dirty="0" err="1" smtClean="0"/>
              <a:t>konteksnya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2184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TEORI PLACE</vt:lpstr>
      <vt:lpstr>Slide 2</vt:lpstr>
      <vt:lpstr>Slide 3</vt:lpstr>
      <vt:lpstr>Slide 4</vt:lpstr>
      <vt:lpstr>Definisi Place</vt:lpstr>
      <vt:lpstr>Slide 6</vt:lpstr>
      <vt:lpstr>Slide 7</vt:lpstr>
      <vt:lpstr>Konteks kota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PLACE</dc:title>
  <dc:creator>User</dc:creator>
  <cp:lastModifiedBy>User</cp:lastModifiedBy>
  <cp:revision>34</cp:revision>
  <dcterms:created xsi:type="dcterms:W3CDTF">2012-05-24T03:37:50Z</dcterms:created>
  <dcterms:modified xsi:type="dcterms:W3CDTF">2012-05-24T08:28:09Z</dcterms:modified>
</cp:coreProperties>
</file>