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0815-ED0E-435E-9039-9F5C77D4A5BF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5917-B4D9-4E8C-80F0-B4203DFA4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LATAR BELAKANG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Arsitektur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diperdebatkan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terpisahkan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Kegagalan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kebingungan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gedung2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sendiri2,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berlanjut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mengecewakan</a:t>
            </a:r>
            <a:r>
              <a:rPr lang="en-US" sz="2000" dirty="0" smtClean="0"/>
              <a:t>.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hilang</a:t>
            </a:r>
            <a:r>
              <a:rPr lang="en-US" sz="2000" dirty="0" smtClean="0"/>
              <a:t>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rapi</a:t>
            </a:r>
            <a:r>
              <a:rPr lang="en-US" sz="2000" dirty="0" smtClean="0"/>
              <a:t>.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tersesat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bangunan2 </a:t>
            </a:r>
            <a:r>
              <a:rPr lang="en-US" sz="2000" dirty="0" err="1" smtClean="0"/>
              <a:t>baru</a:t>
            </a:r>
            <a:r>
              <a:rPr lang="en-US" sz="2000" dirty="0" smtClean="0"/>
              <a:t>. </a:t>
            </a:r>
            <a:r>
              <a:rPr lang="en-US" sz="2000" dirty="0" err="1" smtClean="0"/>
              <a:t>Menjadikan</a:t>
            </a:r>
            <a:r>
              <a:rPr lang="en-US" sz="2000" dirty="0" smtClean="0"/>
              <a:t> bangunan2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penyebab</a:t>
            </a:r>
            <a:r>
              <a:rPr lang="en-US" sz="2000" dirty="0" smtClean="0"/>
              <a:t> </a:t>
            </a:r>
            <a:r>
              <a:rPr lang="en-US" sz="2000" dirty="0" err="1" smtClean="0"/>
              <a:t>kesulitan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komuniti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endParaRPr lang="en-US" sz="2000" smtClean="0"/>
          </a:p>
          <a:p>
            <a:pPr>
              <a:buNone/>
            </a:pPr>
            <a:r>
              <a:rPr lang="en-US" sz="200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LATAR BELAKANG</vt:lpstr>
      <vt:lpstr>Slide 2</vt:lpstr>
      <vt:lpstr>Slide 3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2012-02-09T03:15:23Z</dcterms:created>
  <dcterms:modified xsi:type="dcterms:W3CDTF">2012-02-09T07:02:05Z</dcterms:modified>
</cp:coreProperties>
</file>