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B78E-15D0-4CAB-8B68-8F389ADDD3B2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9664-4D75-4AC9-A213-2495BC6C99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heterogen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Amos </a:t>
            </a:r>
            <a:r>
              <a:rPr lang="en-US" dirty="0" err="1" smtClean="0"/>
              <a:t>Rapoport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orge E. </a:t>
            </a:r>
            <a:r>
              <a:rPr lang="en-US" dirty="0" err="1" smtClean="0"/>
              <a:t>Hardoy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10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Kepadatan</a:t>
            </a:r>
            <a:r>
              <a:rPr lang="en-US" dirty="0" smtClean="0"/>
              <a:t> minimum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operkotaan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minimum yang </a:t>
            </a:r>
            <a:r>
              <a:rPr lang="en-US" dirty="0" err="1" smtClean="0"/>
              <a:t>diperinci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dg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Heterogenitas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</a:t>
            </a:r>
            <a:r>
              <a:rPr lang="en-US" dirty="0" err="1" smtClean="0"/>
              <a:t>servis</a:t>
            </a:r>
            <a:r>
              <a:rPr lang="en-US" dirty="0" smtClean="0"/>
              <a:t>) </a:t>
            </a:r>
            <a:r>
              <a:rPr lang="en-US" dirty="0" err="1" smtClean="0"/>
              <a:t>bagi</a:t>
            </a:r>
            <a:r>
              <a:rPr lang="en-US" dirty="0" smtClean="0"/>
              <a:t> 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Amos </a:t>
            </a:r>
            <a:r>
              <a:rPr lang="en-US" dirty="0" err="1" smtClean="0"/>
              <a:t>Rapoport</a:t>
            </a:r>
            <a:r>
              <a:rPr lang="en-US" dirty="0" smtClean="0"/>
              <a:t> ,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dg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modern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Menurutnya</a:t>
            </a:r>
            <a:r>
              <a:rPr lang="en-US" dirty="0" smtClean="0"/>
              <a:t>,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perkampungan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Kamboja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dg </a:t>
            </a:r>
            <a:r>
              <a:rPr lang="en-US" dirty="0" err="1" smtClean="0"/>
              <a:t>perkampungan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pd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pra-klasik</a:t>
            </a:r>
            <a:r>
              <a:rPr lang="en-US" dirty="0" smtClean="0"/>
              <a:t> </a:t>
            </a:r>
            <a:r>
              <a:rPr lang="en-US" smtClean="0"/>
              <a:t>tidak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dg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Bentuk kota</vt:lpstr>
      <vt:lpstr>Definisi Kota</vt:lpstr>
      <vt:lpstr>Slide 3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kota</dc:title>
  <dc:creator>User</dc:creator>
  <cp:lastModifiedBy>User</cp:lastModifiedBy>
  <cp:revision>3</cp:revision>
  <dcterms:created xsi:type="dcterms:W3CDTF">2013-02-13T02:42:44Z</dcterms:created>
  <dcterms:modified xsi:type="dcterms:W3CDTF">2013-02-13T02:59:06Z</dcterms:modified>
</cp:coreProperties>
</file>