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1C0D-3DBA-4174-BD78-8E300915A6A3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D2538-97C1-4E21-9D7B-34BD84C23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Dilema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(urban design)</a:t>
            </a:r>
          </a:p>
          <a:p>
            <a:pPr>
              <a:buNone/>
            </a:pPr>
            <a:r>
              <a:rPr lang="en-US" sz="2000" dirty="0" err="1" smtClean="0"/>
              <a:t>Arsitektur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artefak</a:t>
            </a:r>
            <a:r>
              <a:rPr lang="en-US" sz="2000" dirty="0" smtClean="0"/>
              <a:t> (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artefak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jg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: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hrs </a:t>
            </a:r>
            <a:r>
              <a:rPr lang="en-US" sz="2000" dirty="0" err="1" smtClean="0"/>
              <a:t>dibangun</a:t>
            </a:r>
            <a:r>
              <a:rPr lang="en-US" sz="2000" dirty="0" smtClean="0"/>
              <a:t> dg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Istilah</a:t>
            </a:r>
            <a:r>
              <a:rPr lang="en-US" sz="2000" dirty="0" smtClean="0"/>
              <a:t> ‘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’ </a:t>
            </a:r>
            <a:r>
              <a:rPr lang="en-US" sz="2000" dirty="0" err="1" smtClean="0"/>
              <a:t>mmg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didengar</a:t>
            </a:r>
            <a:r>
              <a:rPr lang="en-US" sz="2000" dirty="0" smtClean="0"/>
              <a:t> dimana2.</a:t>
            </a:r>
          </a:p>
          <a:p>
            <a:pPr>
              <a:buNone/>
            </a:pP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,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diamati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org,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lain, </a:t>
            </a:r>
            <a:r>
              <a:rPr lang="en-US" sz="2000" dirty="0" err="1" smtClean="0"/>
              <a:t>megenai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brbeda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pd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pd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,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dg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Istilah</a:t>
            </a:r>
            <a:r>
              <a:rPr lang="en-US" sz="2000" dirty="0" smtClean="0"/>
              <a:t> ‘urban design’ dg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kedlm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indonesia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‘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’ </a:t>
            </a:r>
            <a:r>
              <a:rPr lang="en-US" sz="2000" dirty="0" err="1" smtClean="0"/>
              <a:t>atau</a:t>
            </a:r>
            <a:r>
              <a:rPr lang="en-US" sz="2000" dirty="0" smtClean="0"/>
              <a:t> ‘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’.</a:t>
            </a:r>
          </a:p>
          <a:p>
            <a:pPr>
              <a:buNone/>
            </a:pP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membingungkan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ambigu</a:t>
            </a:r>
            <a:r>
              <a:rPr lang="en-US" sz="2000" dirty="0" smtClean="0"/>
              <a:t> (</a:t>
            </a:r>
            <a:r>
              <a:rPr lang="en-US" sz="2000" dirty="0" err="1" smtClean="0"/>
              <a:t>bermacam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err="1" smtClean="0"/>
              <a:t>Diamati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tujuh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ambiguitas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,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teori2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disampaikan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membuktikan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terpadu</a:t>
            </a:r>
            <a:r>
              <a:rPr lang="en-US" sz="2000" dirty="0" smtClean="0"/>
              <a:t>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masing2,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n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kelemahan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pd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dibicarakan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mendalam</a:t>
            </a:r>
            <a:r>
              <a:rPr lang="en-US" sz="2000" dirty="0" smtClean="0"/>
              <a:t> pd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semacam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kadang2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berlawanan</a:t>
            </a:r>
            <a:r>
              <a:rPr lang="en-US" sz="2000" dirty="0" smtClean="0"/>
              <a:t>.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teori2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bermakna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ekologi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menekankan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bagan</a:t>
            </a:r>
            <a:r>
              <a:rPr lang="en-US" sz="2000" dirty="0" smtClean="0"/>
              <a:t> 65 </a:t>
            </a:r>
            <a:r>
              <a:rPr lang="en-US" sz="2000" dirty="0" err="1" smtClean="0"/>
              <a:t>dikelompokan</a:t>
            </a:r>
            <a:r>
              <a:rPr lang="en-US" sz="2000" dirty="0" smtClean="0"/>
              <a:t> 3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3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ditunjukan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penekanannya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Tidaklah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sebanyk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keterkaitan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faktanya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membahas</a:t>
            </a:r>
            <a:r>
              <a:rPr lang="en-US" sz="2000" dirty="0" smtClean="0"/>
              <a:t> aspek2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perlulah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garis2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keseluruhannya</a:t>
            </a:r>
            <a:r>
              <a:rPr lang="en-US" sz="2000" dirty="0" smtClean="0"/>
              <a:t> spy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tercapai</a:t>
            </a:r>
            <a:r>
              <a:rPr lang="en-US" sz="2000" dirty="0" smtClean="0"/>
              <a:t> </a:t>
            </a:r>
            <a:r>
              <a:rPr lang="en-US" sz="2000" dirty="0" err="1" smtClean="0"/>
              <a:t>siatu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smtClean="0"/>
              <a:t>terpadu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pd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penataan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mikro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pd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privat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objektif</a:t>
            </a:r>
            <a:r>
              <a:rPr lang="en-US" sz="2000" dirty="0" smtClean="0"/>
              <a:t> /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subyektif</a:t>
            </a:r>
            <a:r>
              <a:rPr lang="en-US" sz="2000" dirty="0" smtClean="0"/>
              <a:t>?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1-3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dikelompokan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5-7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pd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Penekanan</a:t>
            </a:r>
            <a:r>
              <a:rPr lang="en-US" sz="2000" dirty="0" smtClean="0"/>
              <a:t> ke4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Selanjutnya</a:t>
            </a:r>
            <a:r>
              <a:rPr lang="en-US" sz="2000" dirty="0" smtClean="0"/>
              <a:t>,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dibicarakan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Tingkat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mikro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Inilah</a:t>
            </a:r>
            <a:r>
              <a:rPr lang="en-US" sz="2000" dirty="0" smtClean="0"/>
              <a:t> </a:t>
            </a:r>
            <a:r>
              <a:rPr lang="en-US" sz="2000" dirty="0" err="1" smtClean="0"/>
              <a:t>kebingungan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sehrsnya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pd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pd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luasnya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pengorganisasian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mikro</a:t>
            </a:r>
            <a:r>
              <a:rPr lang="en-US" sz="2000" dirty="0" smtClean="0"/>
              <a:t> (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kwasan</a:t>
            </a:r>
            <a:r>
              <a:rPr lang="en-US" sz="2000" dirty="0" smtClean="0"/>
              <a:t>)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justru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perancnagan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pd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perancnagan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diluar</a:t>
            </a:r>
            <a:r>
              <a:rPr lang="en-US" sz="2000" dirty="0" smtClean="0"/>
              <a:t> </a:t>
            </a:r>
            <a:r>
              <a:rPr lang="en-US" sz="2000" dirty="0" err="1" smtClean="0"/>
              <a:t>jangkauan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difokuskan</a:t>
            </a:r>
            <a:r>
              <a:rPr lang="en-US" sz="2000" dirty="0" smtClean="0"/>
              <a:t> pd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Kebingungan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pd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.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memperindah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mis</a:t>
            </a:r>
            <a:r>
              <a:rPr lang="en-US" sz="2000" dirty="0" smtClean="0"/>
              <a:t>: dg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street-furniture (</a:t>
            </a:r>
            <a:r>
              <a:rPr lang="en-US" sz="2000" dirty="0" err="1" smtClean="0"/>
              <a:t>perabotan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), </a:t>
            </a:r>
            <a:r>
              <a:rPr lang="en-US" sz="2000" dirty="0" err="1" smtClean="0"/>
              <a:t>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menghadap</a:t>
            </a:r>
            <a:r>
              <a:rPr lang="en-US" sz="2000" dirty="0" smtClean="0"/>
              <a:t> </a:t>
            </a:r>
            <a:r>
              <a:rPr lang="en-US" sz="2000" dirty="0" err="1" smtClean="0"/>
              <a:t>jln</a:t>
            </a:r>
            <a:r>
              <a:rPr lang="en-US" sz="2000" dirty="0" smtClean="0"/>
              <a:t>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justru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sehrsnya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ruang2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wujud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bgtu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diskusi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pd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konkret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justru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,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kontroversial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pd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Demikianlah</a:t>
            </a:r>
            <a:r>
              <a:rPr lang="en-US" sz="2000" dirty="0" smtClean="0"/>
              <a:t> </a:t>
            </a:r>
            <a:r>
              <a:rPr lang="en-US" sz="2000" dirty="0" err="1" smtClean="0"/>
              <a:t>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msh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lain, </a:t>
            </a:r>
            <a:r>
              <a:rPr lang="en-US" sz="2000" dirty="0" err="1" smtClean="0"/>
              <a:t>mis</a:t>
            </a:r>
            <a:r>
              <a:rPr lang="en-US" sz="2000" dirty="0" smtClean="0"/>
              <a:t>: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(</a:t>
            </a:r>
            <a:r>
              <a:rPr lang="en-US" sz="2000" dirty="0" err="1" smtClean="0"/>
              <a:t>townplanners</a:t>
            </a:r>
            <a:r>
              <a:rPr lang="en-US" sz="2000" dirty="0" smtClean="0"/>
              <a:t>),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Dibandingkan</a:t>
            </a:r>
            <a:r>
              <a:rPr lang="en-US" sz="2000" dirty="0" smtClean="0"/>
              <a:t> dg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,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dibicarakan</a:t>
            </a:r>
            <a:r>
              <a:rPr lang="en-US" sz="2000" dirty="0" smtClean="0"/>
              <a:t> pendekatan2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pd pendekatan2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msh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kontroversial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/</a:t>
            </a:r>
          </a:p>
          <a:p>
            <a:pPr>
              <a:buNone/>
            </a:pP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sehrsnya</a:t>
            </a:r>
            <a:r>
              <a:rPr lang="en-US" sz="2000" dirty="0" smtClean="0"/>
              <a:t> </a:t>
            </a:r>
            <a:r>
              <a:rPr lang="en-US" sz="2000" dirty="0" err="1" smtClean="0"/>
              <a:t>diutamakan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? </a:t>
            </a:r>
            <a:r>
              <a:rPr lang="en-US" sz="2000" dirty="0" err="1" smtClean="0"/>
              <a:t>Jawabannya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bidang2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lain.</a:t>
            </a:r>
          </a:p>
          <a:p>
            <a:pPr>
              <a:buNone/>
            </a:pP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manakah</a:t>
            </a:r>
            <a:r>
              <a:rPr lang="en-US" sz="2000" dirty="0" smtClean="0"/>
              <a:t>? Bidang2 </a:t>
            </a:r>
            <a:r>
              <a:rPr lang="en-US" sz="2000" dirty="0" err="1" smtClean="0"/>
              <a:t>teknik</a:t>
            </a:r>
            <a:r>
              <a:rPr lang="en-US" sz="2000" dirty="0" smtClean="0"/>
              <a:t>? Bidang2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/</a:t>
            </a:r>
            <a:r>
              <a:rPr lang="en-US" sz="2000" dirty="0" err="1" smtClean="0"/>
              <a:t>politik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Bidang2 </a:t>
            </a:r>
            <a:r>
              <a:rPr lang="en-US" sz="2000" dirty="0" err="1" smtClean="0"/>
              <a:t>sosiologi</a:t>
            </a:r>
            <a:r>
              <a:rPr lang="en-US" sz="2000" dirty="0" smtClean="0"/>
              <a:t>/</a:t>
            </a:r>
            <a:r>
              <a:rPr lang="en-US" sz="2000" dirty="0" err="1" smtClean="0"/>
              <a:t>antropologi</a:t>
            </a:r>
            <a:r>
              <a:rPr lang="en-US" sz="2000" dirty="0" smtClean="0"/>
              <a:t>? </a:t>
            </a:r>
          </a:p>
          <a:p>
            <a:pPr>
              <a:buNone/>
            </a:pPr>
            <a:r>
              <a:rPr lang="en-US" sz="2000" dirty="0" err="1" smtClean="0"/>
              <a:t>Sebaliknya,ada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pentingnya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privat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(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) </a:t>
            </a:r>
            <a:r>
              <a:rPr lang="en-US" sz="2000" dirty="0" err="1" smtClean="0"/>
              <a:t>sehrsnya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mewakili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swasta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aktor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,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justru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swasta</a:t>
            </a:r>
            <a:r>
              <a:rPr lang="en-US" sz="2000" dirty="0" smtClean="0"/>
              <a:t> (developer)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aktor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kemampuannya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obyektif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subyektif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sehrsnya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aspek2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obyektif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ekspresif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subyektif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wajar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tekis</a:t>
            </a:r>
            <a:r>
              <a:rPr lang="en-US" sz="2000" dirty="0" smtClean="0"/>
              <a:t>,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kreatifitas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objektif</a:t>
            </a:r>
            <a:r>
              <a:rPr lang="en-US" sz="2000" dirty="0" smtClean="0"/>
              <a:t>/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citra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1149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Dilema pendekatan thd perancangan kota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Hubungan antara teori2 dlm perancangan kota </vt:lpstr>
      <vt:lpstr>Slide 11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Dilema pendekatan thd perancangan kota</dc:title>
  <dc:creator>User</dc:creator>
  <cp:lastModifiedBy>User</cp:lastModifiedBy>
  <cp:revision>63</cp:revision>
  <dcterms:created xsi:type="dcterms:W3CDTF">2011-04-27T03:46:15Z</dcterms:created>
  <dcterms:modified xsi:type="dcterms:W3CDTF">2011-05-09T02:18:35Z</dcterms:modified>
</cp:coreProperties>
</file>