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309" r:id="rId3"/>
    <p:sldId id="274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5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064B-22E7-47A8-B1F6-172E20AAA439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3A73-4768-4397-BB35-91441DD9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0" y="21965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JURUSAN PERENCANAAN WILAYAH DAN KOTA</a:t>
            </a:r>
          </a:p>
          <a:p>
            <a:pPr algn="ctr">
              <a:defRPr/>
            </a:pP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FAKULTAS TEKNIK</a:t>
            </a:r>
          </a:p>
          <a:p>
            <a:pPr algn="ctr">
              <a:defRPr/>
            </a:pP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UNIVERSITAS INDONUSA ESA UNGGUL</a:t>
            </a:r>
          </a:p>
        </p:txBody>
      </p:sp>
      <p:sp>
        <p:nvSpPr>
          <p:cNvPr id="7" name="Rectangle 6"/>
          <p:cNvSpPr/>
          <p:nvPr/>
        </p:nvSpPr>
        <p:spPr>
          <a:xfrm>
            <a:off x="1571604" y="2143116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Kuliah</a:t>
            </a:r>
            <a:r>
              <a:rPr lang="en-US" sz="2000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Tahoma" pitchFamily="34" charset="0"/>
              </a:rPr>
              <a:t> Ke-15</a:t>
            </a:r>
          </a:p>
          <a:p>
            <a:pPr algn="ctr">
              <a:defRPr/>
            </a:pPr>
            <a:endParaRPr lang="en-US" sz="2000" dirty="0" smtClean="0">
              <a:solidFill>
                <a:srgbClr val="FF0000"/>
              </a:solidFill>
              <a:latin typeface="Berlin Sans FB Demi" pitchFamily="34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8" name="Picture 7" descr="Universitas Esa Unggu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571637" cy="7143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00166" y="2714620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Berlin Sans FB Demi" pitchFamily="34" charset="0"/>
                <a:cs typeface="Tahoma" pitchFamily="34" charset="0"/>
              </a:rPr>
              <a:t>PRESENTASI TUGAS BESAR (KELOMPOK)</a:t>
            </a:r>
            <a:endParaRPr lang="en-US" sz="3600" b="1" dirty="0" smtClean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497888" cy="1790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err="1" smtClean="0"/>
              <a:t>Masing-masing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Kelompok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mempresentasikan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tugas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kelompoknya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terdiri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3-4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dilanjutkan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sesion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jawab</a:t>
            </a:r>
            <a:endParaRPr lang="en-US" sz="2800" b="1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F2007A-2176-48AC-B903-2D023394C37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Z:\Dokumentasi Kegiatan Photos\Dokumentasi Talaud\IMG_67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642910" y="3286124"/>
            <a:ext cx="3571900" cy="107314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sekian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</TotalTime>
  <Words>39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86</cp:revision>
  <dcterms:created xsi:type="dcterms:W3CDTF">2014-02-17T09:37:15Z</dcterms:created>
  <dcterms:modified xsi:type="dcterms:W3CDTF">2015-04-08T06:57:27Z</dcterms:modified>
</cp:coreProperties>
</file>