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6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5D03-DFA7-47B2-B378-2980C200B371}" type="datetimeFigureOut">
              <a:rPr lang="id-ID" smtClean="0"/>
              <a:pPr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F07E-71EF-4A5B-AF4F-D2A62E8BF53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8001024" cy="445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357826"/>
            <a:ext cx="91440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Berlin Sans FB Demi" pitchFamily="34" charset="0"/>
              </a:rPr>
              <a:t>Kuliah</a:t>
            </a:r>
            <a:r>
              <a:rPr lang="en-US" sz="2400" b="1" dirty="0" smtClean="0">
                <a:latin typeface="Berlin Sans FB Demi" pitchFamily="34" charset="0"/>
              </a:rPr>
              <a:t> ke-9 </a:t>
            </a:r>
          </a:p>
          <a:p>
            <a:pPr algn="ctr"/>
            <a:r>
              <a:rPr lang="en-US" sz="2400" b="1" dirty="0" smtClean="0">
                <a:latin typeface="Berlin Sans FB Demi" pitchFamily="34" charset="0"/>
              </a:rPr>
              <a:t>TEORI LOKASI (PLACE THEORY)</a:t>
            </a:r>
          </a:p>
          <a:p>
            <a:pPr algn="ctr"/>
            <a:r>
              <a:rPr lang="en-US" b="1" dirty="0" smtClean="0">
                <a:latin typeface="Berlin Sans FB Demi" pitchFamily="34" charset="0"/>
              </a:rPr>
              <a:t>DAN KEDUDUKANNYA DALAM PERENCANAAN WILAYAH DAN KOTA</a:t>
            </a:r>
            <a:endParaRPr lang="id-ID" b="1" dirty="0">
              <a:latin typeface="Berlin Sans FB Dem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32" y="-24"/>
            <a:ext cx="91440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IMAGE – ELEMEN PEMBENTUK KOTA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418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796" y="730405"/>
            <a:ext cx="8246170" cy="569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ELEMEN PEMBENTUK KOTA (1)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49" y="714356"/>
            <a:ext cx="83402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CONTOH PATHS 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7235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ELEMEN PEMBENTUK KOTA (2)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23728"/>
            <a:ext cx="8572560" cy="61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ELEMEN PEMBENTUK KOTA (3)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04231"/>
            <a:ext cx="8358246" cy="60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ELEMEN PEMBENTUK KOTA (4)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09" y="928670"/>
            <a:ext cx="88525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ELEMEN PEMBENTUK KOTA (5)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7369"/>
          <a:stretch>
            <a:fillRect/>
          </a:stretch>
        </p:blipFill>
        <p:spPr bwMode="auto">
          <a:xfrm>
            <a:off x="500034" y="714356"/>
            <a:ext cx="807249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4. VISUAL AND SYMBOL CONECTION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08" y="785794"/>
            <a:ext cx="8521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VISUAL AND SYMBOL CONECTION (1)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15" y="642918"/>
            <a:ext cx="856098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VISUAL AND SYMBOL CONECTION (2)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5789"/>
          <a:stretch>
            <a:fillRect/>
          </a:stretch>
        </p:blipFill>
        <p:spPr bwMode="auto">
          <a:xfrm>
            <a:off x="326018" y="785794"/>
            <a:ext cx="849196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TEORI LOKASI (PLACE THEORY)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01288" cy="58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CONTOH KOTA ATHENA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42"/>
            <a:ext cx="817133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CONTOH KOTA BARSELONA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214422"/>
            <a:ext cx="8358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TUGAS BESAR (KELOMPOK)</a:t>
            </a:r>
          </a:p>
          <a:p>
            <a:pPr algn="ctr"/>
            <a:endParaRPr lang="en-US" sz="3200" b="1" dirty="0" smtClean="0">
              <a:latin typeface="Berlin Sans FB Demi" pitchFamily="34" charset="0"/>
            </a:endParaRPr>
          </a:p>
          <a:p>
            <a:pPr algn="ctr"/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besar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kelompok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3-4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Tema</a:t>
            </a:r>
            <a:r>
              <a:rPr lang="en-US" sz="2400" b="1" dirty="0" smtClean="0"/>
              <a:t>:</a:t>
            </a:r>
          </a:p>
          <a:p>
            <a:pPr algn="ctr"/>
            <a:endParaRPr lang="en-U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Analisis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Penentuan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Kegiatan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Industri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Komersial</a:t>
            </a:r>
            <a:r>
              <a:rPr lang="en-US" sz="2400" b="1" dirty="0" smtClean="0"/>
              <a:t> (retail), </a:t>
            </a:r>
            <a:r>
              <a:rPr lang="en-US" sz="2400" b="1" dirty="0" err="1" smtClean="0"/>
              <a:t>Wisata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dll</a:t>
            </a:r>
            <a:r>
              <a:rPr lang="en-US" sz="2400" b="1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 smtClean="0"/>
              <a:t>Hasilnya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dipresentasikan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masing-masing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kelompok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perkuliahan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Kuliah</a:t>
            </a:r>
            <a:r>
              <a:rPr lang="en-US" sz="2400" b="1" dirty="0" smtClean="0"/>
              <a:t> ke-15)</a:t>
            </a:r>
            <a:endParaRPr lang="id-ID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TUGAS -3 (TUGAS BESAR/KELOMPOK)</a:t>
            </a:r>
            <a:endParaRPr lang="id-ID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Dokumentasi Kegiatan Photos\Dokumentasi Talaud\IMG_6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786050" y="2714620"/>
            <a:ext cx="3714776" cy="8572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sekian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9026"/>
          <a:stretch>
            <a:fillRect/>
          </a:stretch>
        </p:blipFill>
        <p:spPr bwMode="auto">
          <a:xfrm>
            <a:off x="428596" y="1758780"/>
            <a:ext cx="8215370" cy="47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erlin Sans FB Demi" pitchFamily="34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Berlin Sans FB Demi" pitchFamily="34" charset="0"/>
              </a:rPr>
              <a:t>. LEGIBILLITY (KEJELASAN)</a:t>
            </a:r>
            <a:endParaRPr lang="id-ID" sz="32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435"/>
          <a:stretch>
            <a:fillRect/>
          </a:stretch>
        </p:blipFill>
        <p:spPr bwMode="auto">
          <a:xfrm>
            <a:off x="1" y="785794"/>
            <a:ext cx="914399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757"/>
          <a:stretch>
            <a:fillRect/>
          </a:stretch>
        </p:blipFill>
        <p:spPr bwMode="auto">
          <a:xfrm>
            <a:off x="252681" y="811650"/>
            <a:ext cx="8462723" cy="57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erlin Sans FB Demi" pitchFamily="34" charset="0"/>
              </a:rPr>
              <a:t>2. IDENTITAS DAN SUSUNAN</a:t>
            </a:r>
            <a:endParaRPr lang="id-ID" sz="32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855" y="571480"/>
            <a:ext cx="75413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7"/>
            <a:ext cx="8651483" cy="590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erlin Sans FB Demi" pitchFamily="34" charset="0"/>
              </a:rPr>
              <a:t>MODEL PEMUSATAN BURGESS DAN MODEL SEKTOR HOYT</a:t>
            </a:r>
            <a:endParaRPr lang="id-ID" sz="24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31" y="928671"/>
            <a:ext cx="809733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MODEL STRUKTUR URBAN MANN DAN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 MODEL MULTI-PUSAT ULLMAN-HARIS</a:t>
            </a:r>
            <a:endParaRPr lang="id-ID" sz="2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29" y="714356"/>
            <a:ext cx="839351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MODEL NILAI SEWA DAN MODEL LAIN </a:t>
            </a:r>
            <a:endParaRPr lang="id-ID" sz="28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6493"/>
          <a:stretch>
            <a:fillRect/>
          </a:stretch>
        </p:blipFill>
        <p:spPr bwMode="auto">
          <a:xfrm>
            <a:off x="214282" y="1000108"/>
            <a:ext cx="8688022" cy="543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erlin Sans FB Demi" pitchFamily="34" charset="0"/>
              </a:rPr>
              <a:t>3. IMAGEABILITY</a:t>
            </a:r>
            <a:endParaRPr lang="id-ID" sz="32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185</Words>
  <Application>Microsoft Office PowerPoint</Application>
  <PresentationFormat>On-screen Show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– ELEMEN PEMBENTUK KOTA</vt:lpstr>
      <vt:lpstr>ELEMEN PEMBENTUK KOTA (1)</vt:lpstr>
      <vt:lpstr>CONTOH PATHS </vt:lpstr>
      <vt:lpstr>ELEMEN PEMBENTUK KOTA (2)</vt:lpstr>
      <vt:lpstr>ELEMEN PEMBENTUK KOTA (3)</vt:lpstr>
      <vt:lpstr>ELEMEN PEMBENTUK KOTA (4)</vt:lpstr>
      <vt:lpstr>ELEMEN PEMBENTUK KOTA (5)</vt:lpstr>
      <vt:lpstr>4. VISUAL AND SYMBOL CONECTION</vt:lpstr>
      <vt:lpstr>VISUAL AND SYMBOL CONECTION (1)</vt:lpstr>
      <vt:lpstr>VISUAL AND SYMBOL CONECTION (2)</vt:lpstr>
      <vt:lpstr>CONTOH KOTA ATHENA</vt:lpstr>
      <vt:lpstr>CONTOH KOTA BARSELONA</vt:lpstr>
      <vt:lpstr>TUGAS -3 (TUGAS BESAR/KELOMPOK)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May</cp:lastModifiedBy>
  <cp:revision>14</cp:revision>
  <dcterms:created xsi:type="dcterms:W3CDTF">2014-03-24T14:31:19Z</dcterms:created>
  <dcterms:modified xsi:type="dcterms:W3CDTF">2015-04-08T06:54:32Z</dcterms:modified>
</cp:coreProperties>
</file>