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305800" cy="1752600"/>
          </a:xfrm>
        </p:spPr>
        <p:txBody>
          <a:bodyPr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b="1" u="sng" dirty="0" smtClean="0"/>
              <a:t>Studio </a:t>
            </a:r>
            <a:r>
              <a:rPr lang="en-US" b="1" u="sng" dirty="0" err="1" smtClean="0"/>
              <a:t>Rancang</a:t>
            </a:r>
            <a:r>
              <a:rPr lang="en-US" b="1" u="sng" dirty="0" smtClean="0"/>
              <a:t> Kota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dirty="0" smtClean="0"/>
              <a:t/>
            </a:r>
            <a:br>
              <a:rPr dirty="0" smtClean="0"/>
            </a:br>
            <a:r>
              <a:rPr sz="3600" dirty="0" err="1" smtClean="0"/>
              <a:t>Pertemuan</a:t>
            </a:r>
            <a:r>
              <a:rPr sz="3600" dirty="0" smtClean="0"/>
              <a:t> </a:t>
            </a:r>
            <a:r>
              <a:rPr lang="en-US" sz="3600" dirty="0" smtClean="0"/>
              <a:t>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8305800" cy="28956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Program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Wilayah &amp; Kota</a:t>
            </a:r>
          </a:p>
          <a:p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spcAft>
                <a:spcPts val="120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  <a:r>
              <a:rPr lang="en-US" dirty="0" err="1" smtClean="0"/>
              <a:t>berkontur</a:t>
            </a:r>
            <a:r>
              <a:rPr lang="en-US" dirty="0" smtClean="0"/>
              <a:t> ;</a:t>
            </a:r>
          </a:p>
          <a:p>
            <a:pPr>
              <a:spcAft>
                <a:spcPts val="1200"/>
              </a:spcAft>
              <a:buNone/>
            </a:pPr>
            <a:endParaRPr lang="en-US" dirty="0" smtClean="0"/>
          </a:p>
          <a:p>
            <a:r>
              <a:rPr lang="en-US" dirty="0" smtClean="0"/>
              <a:t>Sub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  <a:r>
              <a:rPr lang="en-US" dirty="0" err="1" smtClean="0"/>
              <a:t>berkontur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762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/>
              <a:t>Analisa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lahan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tapak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datar</a:t>
            </a:r>
            <a:r>
              <a:rPr lang="en-US" sz="3200" b="1" dirty="0" smtClean="0"/>
              <a:t>;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b="1" dirty="0" smtClean="0"/>
              <a:t> </a:t>
            </a:r>
          </a:p>
          <a:p>
            <a:pPr marL="465138" indent="-355600">
              <a:buNone/>
            </a:pPr>
            <a:r>
              <a:rPr lang="en-US" dirty="0" smtClean="0"/>
              <a:t>	a.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KDB (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FAR (floor area Ratio) </a:t>
            </a:r>
          </a:p>
          <a:p>
            <a:pPr lvl="2"/>
            <a:r>
              <a:rPr lang="en-US" dirty="0" err="1" smtClean="0"/>
              <a:t>Ketinggian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GSB (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sempadan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) </a:t>
            </a:r>
          </a:p>
          <a:p>
            <a:pPr marL="465138" indent="-355600">
              <a:spcAft>
                <a:spcPts val="600"/>
              </a:spcAft>
              <a:buNone/>
            </a:pPr>
            <a:r>
              <a:rPr lang="en-US" dirty="0" smtClean="0"/>
              <a:t>	b.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</a:p>
          <a:p>
            <a:pPr marL="465138" indent="-355600">
              <a:buNone/>
            </a:pPr>
            <a:r>
              <a:rPr lang="en-US" dirty="0" smtClean="0"/>
              <a:t>	c.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Orientasi</a:t>
            </a:r>
            <a:r>
              <a:rPr lang="en-US" dirty="0" smtClean="0"/>
              <a:t> Persil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bukaan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atap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762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/>
              <a:t>Analisa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lahan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tapak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datar</a:t>
            </a:r>
            <a:r>
              <a:rPr lang="en-US" sz="3200" b="1" dirty="0" smtClean="0"/>
              <a:t>;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</a:p>
          <a:p>
            <a:pPr marL="624078" indent="-514350">
              <a:buNone/>
            </a:pPr>
            <a:r>
              <a:rPr lang="en-US" dirty="0" smtClean="0"/>
              <a:t>	d.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</a:p>
          <a:p>
            <a:pPr marL="973138" lvl="3" indent="-290513"/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pikir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</a:p>
          <a:p>
            <a:pPr marL="973138" lvl="3" indent="-290513"/>
            <a:r>
              <a:rPr lang="en-US" sz="2400" dirty="0" smtClean="0"/>
              <a:t>Agama yang </a:t>
            </a:r>
            <a:r>
              <a:rPr lang="en-US" sz="2400" dirty="0" err="1" smtClean="0"/>
              <a:t>dianut</a:t>
            </a:r>
            <a:r>
              <a:rPr lang="en-US" sz="2400" dirty="0" smtClean="0"/>
              <a:t> </a:t>
            </a:r>
          </a:p>
          <a:p>
            <a:pPr marL="973138" lvl="3" indent="-290513"/>
            <a:r>
              <a:rPr lang="en-US" sz="2400" dirty="0" smtClean="0"/>
              <a:t>Cara </a:t>
            </a:r>
            <a:r>
              <a:rPr lang="en-US" sz="2400" dirty="0" err="1" smtClean="0"/>
              <a:t>berinteraksi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</a:p>
          <a:p>
            <a:pPr marL="973138" lvl="3" indent="-290513"/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setempat</a:t>
            </a:r>
            <a:r>
              <a:rPr lang="en-US" sz="2400" dirty="0" smtClean="0"/>
              <a:t> </a:t>
            </a:r>
          </a:p>
          <a:p>
            <a:pPr marL="623888" indent="-514350">
              <a:buNone/>
            </a:pPr>
            <a:r>
              <a:rPr lang="en-US" dirty="0" smtClean="0"/>
              <a:t>	e.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Kecukupan</a:t>
            </a:r>
            <a:r>
              <a:rPr lang="en-US" dirty="0" smtClean="0"/>
              <a:t> air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Kecukupan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Kecukupan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</a:p>
          <a:p>
            <a:pPr>
              <a:buNone/>
              <a:tabLst>
                <a:tab pos="623888" algn="l"/>
              </a:tabLst>
            </a:pPr>
            <a:r>
              <a:rPr lang="en-US" dirty="0" smtClean="0"/>
              <a:t>		f.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762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/>
              <a:t>Analisa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lahan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tapak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datar</a:t>
            </a:r>
            <a:r>
              <a:rPr lang="en-US" sz="3200" b="1" dirty="0" smtClean="0"/>
              <a:t>;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</a:p>
          <a:p>
            <a:pPr lvl="1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Perumahan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Perkantoran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Komersil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762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/>
              <a:t>Analisa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lahan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tapak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datar</a:t>
            </a:r>
            <a:r>
              <a:rPr lang="en-US" sz="3200" b="1" dirty="0" smtClean="0"/>
              <a:t>;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Potensi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Tanah </a:t>
            </a:r>
          </a:p>
          <a:p>
            <a:pPr lvl="1"/>
            <a:r>
              <a:rPr lang="en-US" dirty="0" err="1" smtClean="0"/>
              <a:t>Vegetasi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Hidrologi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Iklim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Topografi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Estetika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Histori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Tata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Rintangan</a:t>
            </a:r>
            <a:r>
              <a:rPr lang="en-US" dirty="0" smtClean="0"/>
              <a:t> </a:t>
            </a:r>
            <a:r>
              <a:rPr lang="en-US" dirty="0" err="1" smtClean="0"/>
              <a:t>fisiografi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762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/>
              <a:t>Analisa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lahan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tapak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datar</a:t>
            </a:r>
            <a:r>
              <a:rPr lang="en-US" sz="3200" b="1" dirty="0" smtClean="0"/>
              <a:t>;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Sirkulasi</a:t>
            </a:r>
            <a:r>
              <a:rPr lang="en-US" b="1" dirty="0" smtClean="0"/>
              <a:t> </a:t>
            </a:r>
          </a:p>
          <a:p>
            <a:pPr marL="566738" indent="-457200">
              <a:buNone/>
            </a:pPr>
            <a:r>
              <a:rPr lang="fi-FI" dirty="0" smtClean="0"/>
              <a:t>	a. Sirkulasi Pejalan kaki dan Sepeda </a:t>
            </a:r>
          </a:p>
          <a:p>
            <a:pPr lvl="2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pejalan</a:t>
            </a:r>
            <a:r>
              <a:rPr lang="en-US" dirty="0" smtClean="0"/>
              <a:t> kaki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sepeda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Pedestrian </a:t>
            </a:r>
          </a:p>
          <a:p>
            <a:pPr lvl="2"/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Sepeda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</a:p>
          <a:p>
            <a:pPr marL="566738" indent="-457200">
              <a:buNone/>
            </a:pPr>
            <a:r>
              <a:rPr lang="en-US" dirty="0" smtClean="0"/>
              <a:t>	b.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parkir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sz="6600" smtClean="0"/>
              <a:t>Selamat Belajar </a:t>
            </a:r>
            <a:br>
              <a:rPr sz="6600" smtClean="0"/>
            </a:br>
            <a:r>
              <a:rPr sz="6600" smtClean="0"/>
              <a:t>&amp; </a:t>
            </a:r>
            <a:br>
              <a:rPr sz="6600" smtClean="0"/>
            </a:br>
            <a:r>
              <a:rPr sz="6600" smtClean="0"/>
              <a:t>Mengerjakan Tugas</a:t>
            </a:r>
            <a:endParaRPr lang="en-US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</TotalTime>
  <Words>81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Studio Rancang Kota  Pertemuan 11</vt:lpstr>
      <vt:lpstr>PowerPoint Presentation</vt:lpstr>
      <vt:lpstr>Analisa lahan/tapak datar; </vt:lpstr>
      <vt:lpstr>Analisa lahan/tapak datar; </vt:lpstr>
      <vt:lpstr>Analisa lahan/tapak datar; </vt:lpstr>
      <vt:lpstr>Analisa lahan/tapak datar; </vt:lpstr>
      <vt:lpstr>Analisa lahan/tapak datar; </vt:lpstr>
      <vt:lpstr>Selamat Belajar  &amp;  Mengerjakan 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Studio Perencanaan Tapak Pertemuan 2</dc:title>
  <dc:creator>Teknik</dc:creator>
  <cp:lastModifiedBy>Staff</cp:lastModifiedBy>
  <cp:revision>14</cp:revision>
  <dcterms:created xsi:type="dcterms:W3CDTF">2012-11-06T03:20:43Z</dcterms:created>
  <dcterms:modified xsi:type="dcterms:W3CDTF">2018-04-26T03:18:03Z</dcterms:modified>
</cp:coreProperties>
</file>