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79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/>
          <a:lstStyle/>
          <a:p>
            <a:r>
              <a:rPr b="1" u="sng" dirty="0" smtClean="0"/>
              <a:t>Studio </a:t>
            </a:r>
            <a:r>
              <a:rPr lang="en-US" u="sng" dirty="0" err="1" smtClean="0"/>
              <a:t>Rancang</a:t>
            </a:r>
            <a:r>
              <a:rPr lang="en-US" u="sng" dirty="0" smtClean="0"/>
              <a:t> Kota</a:t>
            </a: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lang="en-US" sz="3600" dirty="0" smtClean="0"/>
              <a:t> </a:t>
            </a:r>
            <a:r>
              <a:rPr sz="3600" dirty="0" smtClean="0"/>
              <a:t> </a:t>
            </a:r>
            <a:r>
              <a:rPr lang="en-US" sz="3600" dirty="0" smtClean="0"/>
              <a:t>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smtClean="0"/>
              <a:t>5.</a:t>
            </a:r>
            <a:r>
              <a:rPr lang="en-US" b="1" dirty="0" smtClean="0"/>
              <a:t>	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: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Iklim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Ketersediaan</a:t>
            </a:r>
            <a:r>
              <a:rPr lang="en-US" dirty="0" smtClean="0"/>
              <a:t> air 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Ketersediaan</a:t>
            </a:r>
            <a:r>
              <a:rPr lang="en-US" dirty="0" smtClean="0"/>
              <a:t> modal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smtClean="0"/>
              <a:t>Momentum </a:t>
            </a:r>
            <a:r>
              <a:rPr lang="en-US" dirty="0" err="1" smtClean="0"/>
              <a:t>permulaan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endParaRPr lang="en-US" dirty="0" smtClean="0"/>
          </a:p>
          <a:p>
            <a:pPr marL="1208087" indent="-514350">
              <a:buAutoNum type="alphaLcPeriod" startAt="7"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5.	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: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peribadatan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Rekreasi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Perumahan</a:t>
            </a:r>
            <a:r>
              <a:rPr lang="en-US" dirty="0" smtClean="0"/>
              <a:t> 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perburuhan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 smtClean="0"/>
          </a:p>
          <a:p>
            <a:pPr marL="1208087" indent="-514350">
              <a:buAutoNum type="alphaLcPeriod" startAt="7"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7338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endParaRPr lang="en-US" dirty="0" smtClean="0"/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endParaRPr lang="en-US" dirty="0" smtClean="0"/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endParaRPr lang="en-US" dirty="0" smtClean="0"/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endParaRPr lang="en-US" b="1" dirty="0" smtClean="0"/>
          </a:p>
          <a:p>
            <a:pPr marL="457200" indent="-457200">
              <a:buNone/>
              <a:tabLst>
                <a:tab pos="176213" algn="l"/>
                <a:tab pos="457200" algn="l"/>
              </a:tabLst>
            </a:pPr>
            <a:r>
              <a:rPr lang="en-US" dirty="0" smtClean="0"/>
              <a:t>	a.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 marL="176213" indent="-176213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176213" indent="-176213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komprehensif</a:t>
            </a:r>
            <a:endParaRPr lang="en-US" dirty="0" smtClean="0"/>
          </a:p>
          <a:p>
            <a:pPr marL="176213" indent="-176213">
              <a:buNone/>
            </a:pPr>
            <a:r>
              <a:rPr lang="en-US" dirty="0" smtClean="0"/>
              <a:t>	d.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endParaRPr lang="en-US" dirty="0" smtClean="0"/>
          </a:p>
          <a:p>
            <a:pPr marL="176213" indent="-176213">
              <a:buNone/>
            </a:pPr>
            <a:r>
              <a:rPr lang="en-US" dirty="0" smtClean="0"/>
              <a:t>	e. </a:t>
            </a:r>
            <a:r>
              <a:rPr lang="en-US" dirty="0" err="1" smtClean="0"/>
              <a:t>Pencapaian</a:t>
            </a:r>
            <a:endParaRPr lang="en-US" dirty="0" smtClean="0"/>
          </a:p>
          <a:p>
            <a:pPr marL="176213" indent="-176213">
              <a:buNone/>
            </a:pPr>
            <a:r>
              <a:rPr lang="en-US" dirty="0" smtClean="0"/>
              <a:t>	f.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endParaRPr lang="en-US" dirty="0" smtClean="0"/>
          </a:p>
          <a:p>
            <a:pPr marL="176213" indent="-176213">
              <a:buNone/>
            </a:pPr>
            <a:r>
              <a:rPr lang="en-US" dirty="0" smtClean="0"/>
              <a:t>	g. </a:t>
            </a:r>
            <a:r>
              <a:rPr lang="en-US" dirty="0" err="1" smtClean="0"/>
              <a:t>Utilitas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Perumahan</a:t>
            </a:r>
            <a:endParaRPr lang="en-US" b="1" dirty="0" smtClean="0"/>
          </a:p>
          <a:p>
            <a:pPr marL="1828800" indent="-1828800" algn="just">
              <a:buNone/>
              <a:tabLst>
                <a:tab pos="280988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: Agar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yang </a:t>
            </a:r>
            <a:r>
              <a:rPr lang="sv-SE" dirty="0" smtClean="0"/>
              <a:t>terencana dengan baik dan terbebas dari faktor lingkungan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</a:p>
          <a:p>
            <a:pPr marL="1828800" indent="-1828800" algn="just">
              <a:buNone/>
              <a:tabLst>
                <a:tab pos="280988" algn="l"/>
              </a:tabLst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2.	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Perumahan</a:t>
            </a:r>
            <a:endParaRPr lang="en-US" b="1" dirty="0" smtClean="0"/>
          </a:p>
          <a:p>
            <a:pPr marL="1828800" indent="-1828800" algn="just">
              <a:buNone/>
              <a:tabLst>
                <a:tab pos="280988" algn="l"/>
              </a:tabLst>
            </a:pPr>
            <a:r>
              <a:rPr lang="en-US" dirty="0" smtClean="0"/>
              <a:t>	   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:</a:t>
            </a:r>
          </a:p>
          <a:p>
            <a:pPr marL="1208087" indent="-514350">
              <a:buAutoNum type="alphaLcPeriod"/>
            </a:pPr>
            <a:r>
              <a:rPr lang="en-US" dirty="0" err="1" smtClean="0"/>
              <a:t>Kondisi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1208087" indent="-514350">
              <a:buAutoNum type="alphaLcPeriod"/>
            </a:pPr>
            <a:r>
              <a:rPr lang="en-US" dirty="0" smtClean="0"/>
              <a:t>Air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endParaRPr lang="en-US" dirty="0" smtClean="0"/>
          </a:p>
          <a:p>
            <a:pPr marL="1208087" indent="-514350">
              <a:buAutoNum type="alphaLcPeriod"/>
            </a:pPr>
            <a:r>
              <a:rPr lang="en-US" dirty="0" err="1" smtClean="0"/>
              <a:t>Keterbebasan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endParaRPr lang="en-US" dirty="0" smtClean="0"/>
          </a:p>
          <a:p>
            <a:pPr marL="1208087" indent="-514350">
              <a:buAutoNum type="alphaLcPeriod"/>
            </a:pP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penapakan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endParaRPr lang="en-US" dirty="0" smtClean="0"/>
          </a:p>
          <a:p>
            <a:pPr marL="1208087" indent="-514350">
              <a:buAutoNum type="alphaLcPeriod"/>
            </a:pP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endParaRPr lang="en-US" dirty="0" smtClean="0"/>
          </a:p>
          <a:p>
            <a:pPr marL="1208087" indent="-514350">
              <a:buAutoNum type="alphaLcPeriod"/>
            </a:pP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</a:p>
          <a:p>
            <a:pPr marL="1208087" indent="-514350">
              <a:buAutoNum type="alphaLcPeriod"/>
            </a:pPr>
            <a:r>
              <a:rPr lang="en-US" dirty="0" err="1" smtClean="0"/>
              <a:t>Keterbebasan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topografi</a:t>
            </a:r>
            <a:endParaRPr lang="en-US" dirty="0" smtClean="0"/>
          </a:p>
          <a:p>
            <a:pPr marL="1208087" indent="-514350">
              <a:buAutoNum type="alphaLcPeriod" startAt="7"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2.	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Perumahan</a:t>
            </a:r>
            <a:endParaRPr lang="en-US" b="1" dirty="0" smtClean="0"/>
          </a:p>
          <a:p>
            <a:pPr marL="1828800" indent="-1828800" algn="just">
              <a:buNone/>
              <a:tabLst>
                <a:tab pos="280988" algn="l"/>
              </a:tabLst>
            </a:pPr>
            <a:r>
              <a:rPr lang="en-US" dirty="0" smtClean="0"/>
              <a:t>	   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:</a:t>
            </a:r>
          </a:p>
          <a:p>
            <a:pPr marL="1265237" indent="-571500">
              <a:buAutoNum type="romanLcPeriod"/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saniter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endParaRPr lang="en-US" dirty="0" smtClean="0"/>
          </a:p>
          <a:p>
            <a:pPr marL="1608138" indent="-354013">
              <a:buFont typeface="Wingdings" pitchFamily="2" charset="2"/>
              <a:buChar char="§"/>
            </a:pPr>
            <a:r>
              <a:rPr lang="en-US" dirty="0" err="1" smtClean="0"/>
              <a:t>Ketersediaan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air </a:t>
            </a:r>
            <a:r>
              <a:rPr lang="en-US" dirty="0" err="1" smtClean="0"/>
              <a:t>selokan</a:t>
            </a:r>
            <a:r>
              <a:rPr lang="en-US" dirty="0" smtClean="0"/>
              <a:t> </a:t>
            </a:r>
            <a:r>
              <a:rPr lang="en-US" dirty="0" err="1" smtClean="0"/>
              <a:t>saniter</a:t>
            </a:r>
            <a:endParaRPr lang="en-US" dirty="0" smtClean="0"/>
          </a:p>
          <a:p>
            <a:pPr marL="1608138" indent="-354013">
              <a:buFont typeface="Wingdings" pitchFamily="2" charset="2"/>
              <a:buChar char="§"/>
            </a:pP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endParaRPr lang="en-US" dirty="0" smtClean="0"/>
          </a:p>
          <a:p>
            <a:pPr marL="1608138" indent="-354013">
              <a:buFont typeface="Wingdings" pitchFamily="2" charset="2"/>
              <a:buChar char="§"/>
            </a:pP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1608138" indent="-354013">
              <a:buFont typeface="Wingdings" pitchFamily="2" charset="2"/>
              <a:buChar char="§"/>
            </a:pP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Penyelamatan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endParaRPr lang="en-US" dirty="0" smtClean="0"/>
          </a:p>
          <a:p>
            <a:pPr marL="1265237" indent="-571500">
              <a:buAutoNum type="alphaLcPeriod" startAt="10"/>
            </a:pPr>
            <a:r>
              <a:rPr lang="en-US" dirty="0" err="1" smtClean="0"/>
              <a:t>Keterbebasan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1608138" indent="-354013">
              <a:buFont typeface="Wingdings" pitchFamily="2" charset="2"/>
              <a:buChar char="§"/>
            </a:pP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endParaRPr lang="en-US" dirty="0" smtClean="0"/>
          </a:p>
          <a:p>
            <a:pPr marL="1608138" indent="-354013">
              <a:buFont typeface="Wingdings" pitchFamily="2" charset="2"/>
              <a:buChar char="§"/>
            </a:pPr>
            <a:r>
              <a:rPr lang="en-US" dirty="0" err="1" smtClean="0"/>
              <a:t>Kebisingan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getaran</a:t>
            </a:r>
            <a:endParaRPr lang="en-US" dirty="0" smtClean="0"/>
          </a:p>
          <a:p>
            <a:pPr marL="1608138" indent="-354013">
              <a:buFont typeface="Wingdings" pitchFamily="2" charset="2"/>
              <a:buChar char="§"/>
            </a:pPr>
            <a:r>
              <a:rPr lang="en-US" dirty="0" err="1" smtClean="0"/>
              <a:t>Bau-bauan</a:t>
            </a:r>
            <a:r>
              <a:rPr lang="en-US" dirty="0" smtClean="0"/>
              <a:t>, </a:t>
            </a:r>
            <a:r>
              <a:rPr lang="en-US" dirty="0" err="1" smtClean="0"/>
              <a:t>asap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endParaRPr lang="en-US" dirty="0" smtClean="0"/>
          </a:p>
          <a:p>
            <a:pPr marL="1265237" indent="-571500">
              <a:buAutoNum type="alphaLcPeriod" startAt="10"/>
            </a:pPr>
            <a:endParaRPr lang="en-US" dirty="0" smtClean="0"/>
          </a:p>
          <a:p>
            <a:pPr marL="1208087" indent="-514350">
              <a:buAutoNum type="alphaLcPeriod" startAt="7"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3. 	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Perkantoran</a:t>
            </a:r>
            <a:endParaRPr lang="en-US" b="1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komprehensif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Pencapaian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Utilitas</a:t>
            </a:r>
            <a:endParaRPr lang="en-US" dirty="0" smtClean="0"/>
          </a:p>
          <a:p>
            <a:pPr marL="1208087" indent="-514350">
              <a:buAutoNum type="alphaLcPeriod" startAt="7"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4.	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Komersil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: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Iklim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Ketersediaan</a:t>
            </a:r>
            <a:r>
              <a:rPr lang="en-US" dirty="0" smtClean="0"/>
              <a:t> air 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Ketersediaan</a:t>
            </a:r>
            <a:r>
              <a:rPr lang="en-US" dirty="0" smtClean="0"/>
              <a:t> modal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smtClean="0"/>
              <a:t>Momentum </a:t>
            </a:r>
            <a:r>
              <a:rPr lang="en-US" dirty="0" err="1" smtClean="0"/>
              <a:t>permulaan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endParaRPr lang="en-US" dirty="0" smtClean="0"/>
          </a:p>
          <a:p>
            <a:pPr marL="1208087" indent="-514350">
              <a:buAutoNum type="alphaLcPeriod" startAt="7"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/>
              <a:t>4.	</a:t>
            </a:r>
            <a:r>
              <a:rPr lang="en-US" b="1" dirty="0" err="1" smtClean="0"/>
              <a:t>Bangunan</a:t>
            </a:r>
            <a:r>
              <a:rPr lang="en-US" b="1" dirty="0" smtClean="0"/>
              <a:t> </a:t>
            </a:r>
            <a:r>
              <a:rPr lang="en-US" b="1" dirty="0" err="1" smtClean="0"/>
              <a:t>Komersil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: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peribadatan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Rekreasi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Perumahan</a:t>
            </a:r>
            <a:r>
              <a:rPr lang="en-US" dirty="0" smtClean="0"/>
              <a:t> </a:t>
            </a:r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perburuhan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1030287" indent="-514350">
              <a:buAutoNum type="alphaLcPeriod"/>
              <a:tabLst>
                <a:tab pos="515938" algn="l"/>
                <a:tab pos="574675" algn="l"/>
              </a:tabLst>
            </a:pP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 smtClean="0"/>
          </a:p>
          <a:p>
            <a:pPr marL="1208087" indent="-514350">
              <a:buAutoNum type="alphaLcPeriod" startAt="7"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66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Studio Rancang Kota Pertemuan  12</vt:lpstr>
      <vt:lpstr>PowerPoint Presentation</vt:lpstr>
      <vt:lpstr>Tapak Menurut Fungsinya </vt:lpstr>
      <vt:lpstr>Tapak Menurut Fungsinya </vt:lpstr>
      <vt:lpstr>Tapak Menurut Fungsinya </vt:lpstr>
      <vt:lpstr>Tapak Menurut Fungsinya </vt:lpstr>
      <vt:lpstr>Tapak Menurut Fungsinya </vt:lpstr>
      <vt:lpstr>Tapak Menurut Fungsinya </vt:lpstr>
      <vt:lpstr>Tapak Menurut Fungsinya </vt:lpstr>
      <vt:lpstr>Tapak Menurut Fungsinya </vt:lpstr>
      <vt:lpstr>Tapak Menurut Fungsinya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10</cp:revision>
  <dcterms:created xsi:type="dcterms:W3CDTF">2012-11-06T03:20:43Z</dcterms:created>
  <dcterms:modified xsi:type="dcterms:W3CDTF">2018-04-26T03:18:50Z</dcterms:modified>
</cp:coreProperties>
</file>