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B576E-DBAD-4AF8-A807-792531BEE5E7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976DC-751A-4126-992E-17FE03D79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C7EA0-0E14-4384-93F2-B00EC23B83B4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8295-CA7D-4FF2-B52A-EF7F68ACB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F5C29-007B-4645-BE39-CA1268176207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0425-7024-43EA-924C-3CF912557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B2C40-ADA9-44D8-B0D7-518519C5E78A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D100-CA80-473E-A688-08E7C9566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BB1EC-5003-49FB-8BA2-92A6DC240FF2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0504E-4617-49B3-ADCD-F0FA515EB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180D-97B7-466C-99FB-C4A2A755A2E6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1205-3137-42BB-B835-28CDAE19F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BCEA-241C-431F-919C-6F83FA8D5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B8245-3E8D-406E-850F-C1E5B2DF4EFA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3CC63-025C-4BE8-B6F9-79D3C373941B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038EE-D1DC-414D-987A-3439AC3F8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02AC2-176F-48ED-8888-91A9956E0130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1A3A-B5DB-4DDC-9353-9CC04AFCE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5177-25DC-4DFB-B94E-561B42B13F12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74BBD-C939-4CC8-9355-F945D8E17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5FDA-8D31-4F5C-9E96-FB41F6FA1DE3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62B5A-6215-4421-A9E7-DFCA58B61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746D9C1-C178-4072-AC05-B579E1CB2E36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9356D6A-430E-4180-BEA4-776E2895C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2667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981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b="1" u="sng" dirty="0" smtClean="0"/>
              <a:t>Studi0 </a:t>
            </a:r>
            <a:r>
              <a:rPr b="1" u="sng" dirty="0" err="1" smtClean="0"/>
              <a:t>Rancang</a:t>
            </a:r>
            <a:r>
              <a:rPr b="1" u="sng" dirty="0" smtClean="0"/>
              <a:t> Kota</a:t>
            </a:r>
            <a:br>
              <a:rPr b="1" u="sng"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sz="3600" dirty="0" smtClean="0"/>
              <a:t>13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Berkontur</a:t>
            </a:r>
            <a:r>
              <a:rPr lang="en-US" dirty="0" smtClean="0"/>
              <a:t>;</a:t>
            </a:r>
          </a:p>
          <a:p>
            <a:pPr>
              <a:spcAft>
                <a:spcPts val="1200"/>
              </a:spcAft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Berkontur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en-US" dirty="0" err="1" smtClean="0"/>
              <a:t>Denah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en-US" dirty="0" err="1" smtClean="0"/>
              <a:t>Tapak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en-US" dirty="0" err="1" smtClean="0"/>
              <a:t>Potongan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Perspektif</a:t>
            </a:r>
            <a:r>
              <a:rPr lang="en-US" dirty="0" smtClean="0"/>
              <a:t> 3D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dirty="0" err="1" smtClean="0"/>
              <a:t>Denah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en-US" dirty="0" smtClean="0"/>
              <a:t>Site plan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en-US" dirty="0" smtClean="0"/>
              <a:t>Block plan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en-US" dirty="0" err="1" smtClean="0"/>
              <a:t>Denah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en-US" dirty="0" err="1" smtClean="0"/>
              <a:t>Denah</a:t>
            </a:r>
            <a:r>
              <a:rPr lang="en-US" dirty="0" smtClean="0"/>
              <a:t> detail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err="1" smtClean="0"/>
              <a:t>Tampak</a:t>
            </a:r>
            <a:endParaRPr lang="en-US" dirty="0" smtClean="0"/>
          </a:p>
          <a:p>
            <a:pPr marL="881063" lvl="1" indent="-514350">
              <a:buFont typeface="Wingdings" pitchFamily="2" charset="2"/>
              <a:buChar char="Ø"/>
            </a:pP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marL="881063" lvl="1" indent="-514350">
              <a:buFont typeface="Wingdings" pitchFamily="2" charset="2"/>
              <a:buChar char="Ø"/>
            </a:pP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 marL="881063" lvl="1" indent="-514350">
              <a:buFont typeface="Wingdings" pitchFamily="2" charset="2"/>
              <a:buChar char="Ø"/>
            </a:pP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pPr marL="881063" lvl="1" indent="-514350">
              <a:buFont typeface="Wingdings" pitchFamily="2" charset="2"/>
              <a:buChar char="Ø"/>
            </a:pP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i-FI" sz="4400" b="1" dirty="0" smtClean="0"/>
              <a:t>Gambar Rencana Lahan/Tapak</a:t>
            </a:r>
            <a:endParaRPr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dirty="0" err="1" smtClean="0"/>
              <a:t>Potongan</a:t>
            </a:r>
            <a:endParaRPr lang="en-US" dirty="0" smtClean="0"/>
          </a:p>
          <a:p>
            <a:pPr marL="1031875" lvl="1" indent="-515938">
              <a:buFont typeface="Wingdings" pitchFamily="2" charset="2"/>
              <a:buChar char="Ø"/>
            </a:pP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endParaRPr lang="en-US" dirty="0" smtClean="0"/>
          </a:p>
          <a:p>
            <a:pPr marL="1031875" lvl="1" indent="-515938">
              <a:buFont typeface="Wingdings" pitchFamily="2" charset="2"/>
              <a:buChar char="Ø"/>
            </a:pP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kontur</a:t>
            </a:r>
            <a:endParaRPr lang="en-US" dirty="0" smtClean="0"/>
          </a:p>
          <a:p>
            <a:pPr marL="1031875" lvl="1" indent="-515938">
              <a:buFont typeface="Wingdings" pitchFamily="2" charset="2"/>
              <a:buChar char="Ø"/>
            </a:pP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melintang</a:t>
            </a:r>
            <a:endParaRPr lang="en-US" dirty="0" smtClean="0"/>
          </a:p>
          <a:p>
            <a:pPr marL="1031875" lvl="1" indent="-515938">
              <a:buFont typeface="Wingdings" pitchFamily="2" charset="2"/>
              <a:buChar char="Ø"/>
            </a:pP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memanjang</a:t>
            </a:r>
            <a:endParaRPr lang="en-US" dirty="0" smtClean="0"/>
          </a:p>
          <a:p>
            <a:pPr marL="514350" indent="-514350">
              <a:buAutoNum type="arabicPeriod" startAt="4"/>
            </a:pPr>
            <a:r>
              <a:rPr lang="en-US" dirty="0" err="1" smtClean="0"/>
              <a:t>Perspektif</a:t>
            </a:r>
            <a:r>
              <a:rPr lang="en-US" dirty="0" smtClean="0"/>
              <a:t> 3D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i-FI" sz="4400" b="1" dirty="0" smtClean="0"/>
              <a:t>Gambar Rencana Lahan/Tapak</a:t>
            </a:r>
            <a:endParaRPr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657600"/>
            <a:ext cx="8229600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sz="6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54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Studi0 Rancang Kota Pertemuan 13</vt:lpstr>
      <vt:lpstr>PowerPoint Presentation</vt:lpstr>
      <vt:lpstr>Gambar Rencana Lahan/Tapak</vt:lpstr>
      <vt:lpstr>Gambar Rencana Lahan/Tapak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5</cp:revision>
  <dcterms:created xsi:type="dcterms:W3CDTF">2012-11-06T03:20:43Z</dcterms:created>
  <dcterms:modified xsi:type="dcterms:W3CDTF">2018-04-26T03:19:56Z</dcterms:modified>
</cp:coreProperties>
</file>