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sldIdLst>
    <p:sldId id="256" r:id="rId2"/>
    <p:sldId id="257" r:id="rId3"/>
    <p:sldId id="258" r:id="rId4"/>
    <p:sldId id="266" r:id="rId5"/>
    <p:sldId id="265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34" y="-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E3B576E-DBAD-4AF8-A807-792531BEE5E7}" type="datetimeFigureOut">
              <a:rPr lang="en-US" smtClean="0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1976DC-751A-4126-992E-17FE03D796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93C7EA0-0E14-4384-93F2-B00EC23B83B4}" type="datetimeFigureOut">
              <a:rPr lang="en-US" smtClean="0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5088295-CA7D-4FF2-B52A-EF7F68ACBB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9EF5C29-007B-4645-BE39-CA1268176207}" type="datetimeFigureOut">
              <a:rPr lang="en-US" smtClean="0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B490425-7024-43EA-924C-3CF9125570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0B2C40-ADA9-44D8-B0D7-518519C5E78A}" type="datetimeFigureOut">
              <a:rPr lang="en-US" smtClean="0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ACAD100-CA80-473E-A688-08E7C9566A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13BB1EC-5003-49FB-8BA2-92A6DC240FF2}" type="datetimeFigureOut">
              <a:rPr lang="en-US" smtClean="0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6F0504E-4617-49B3-ADCD-F0FA515EBD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710180D-97B7-466C-99FB-C4A2A755A2E6}" type="datetimeFigureOut">
              <a:rPr lang="en-US" smtClean="0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3981205-3137-42BB-B835-28CDAE19FF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46B8245-3E8D-406E-850F-C1E5B2DF4EFA}" type="datetimeFigureOut">
              <a:rPr lang="en-US" smtClean="0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C4CBCEA-241C-431F-919C-6F83FA8D5E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E03CC63-025C-4BE8-B6F9-79D3C373941B}" type="datetimeFigureOut">
              <a:rPr lang="en-US" smtClean="0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39038EE-D1DC-414D-987A-3439AC3F87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9602AC2-176F-48ED-8888-91A9956E0130}" type="datetimeFigureOut">
              <a:rPr lang="en-US" smtClean="0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05A1A3A-B5DB-4DDC-9353-9CC04AFCED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7775177-25DC-4DFB-B94E-561B42B13F12}" type="datetimeFigureOut">
              <a:rPr lang="en-US" smtClean="0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CF74BBD-C939-4CC8-9355-F945D8E173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4FB5FDA-8D31-4F5C-9E96-FB41F6FA1DE3}" type="datetimeFigureOut">
              <a:rPr lang="en-US" smtClean="0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2762B5A-6215-4421-A9E7-DFCA58B61B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8746D9C1-C178-4072-AC05-B579E1CB2E36}" type="datetimeFigureOut">
              <a:rPr lang="en-US" smtClean="0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A9356D6A-430E-4180-BEA4-776E2895C6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8305800" cy="1981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b="1" u="sng" dirty="0" smtClean="0"/>
              <a:t>Studio </a:t>
            </a:r>
            <a:r>
              <a:rPr lang="en-US" u="sng" dirty="0" err="1" smtClean="0"/>
              <a:t>Rancang</a:t>
            </a:r>
            <a:r>
              <a:rPr lang="en-US" u="sng" dirty="0" smtClean="0"/>
              <a:t> Kota</a:t>
            </a:r>
            <a:r>
              <a:rPr dirty="0" smtClean="0"/>
              <a:t/>
            </a:r>
            <a:br>
              <a:rPr dirty="0" smtClean="0"/>
            </a:br>
            <a:r>
              <a:rPr sz="3600" dirty="0" err="1" smtClean="0"/>
              <a:t>Pertemuan</a:t>
            </a:r>
            <a:r>
              <a:rPr sz="3600" dirty="0" smtClean="0"/>
              <a:t> 1</a:t>
            </a:r>
            <a:r>
              <a:rPr lang="id-ID" sz="3600" dirty="0" smtClean="0"/>
              <a:t>4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733800"/>
            <a:ext cx="8305800" cy="2667000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/>
              <a:t>Program </a:t>
            </a:r>
            <a:r>
              <a:rPr lang="en-US" sz="2400" dirty="0" err="1" smtClean="0"/>
              <a:t>Studi</a:t>
            </a:r>
            <a:r>
              <a:rPr lang="en-US" sz="2400" dirty="0" smtClean="0"/>
              <a:t> </a:t>
            </a:r>
            <a:r>
              <a:rPr lang="en-US" sz="2400" dirty="0" err="1" smtClean="0"/>
              <a:t>Perencanaan</a:t>
            </a:r>
            <a:r>
              <a:rPr lang="en-US" sz="2400" dirty="0" smtClean="0"/>
              <a:t> Wilayah &amp; Kota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err="1" smtClean="0"/>
              <a:t>Universitas</a:t>
            </a:r>
            <a:r>
              <a:rPr lang="en-US" sz="2400" dirty="0" smtClean="0"/>
              <a:t> </a:t>
            </a:r>
            <a:r>
              <a:rPr lang="en-US" sz="2400" dirty="0" err="1" smtClean="0"/>
              <a:t>Esa</a:t>
            </a:r>
            <a:r>
              <a:rPr lang="en-US" sz="2400" dirty="0" smtClean="0"/>
              <a:t> </a:t>
            </a:r>
            <a:r>
              <a:rPr lang="en-US" sz="2400" dirty="0" err="1" smtClean="0"/>
              <a:t>Unggul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62600"/>
          </a:xfrm>
        </p:spPr>
        <p:txBody>
          <a:bodyPr/>
          <a:lstStyle/>
          <a:p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> : </a:t>
            </a:r>
          </a:p>
          <a:p>
            <a:pPr>
              <a:spcAft>
                <a:spcPts val="1200"/>
              </a:spcAft>
              <a:buFont typeface="Wingdings 2" pitchFamily="18" charset="2"/>
              <a:buNone/>
            </a:pPr>
            <a:r>
              <a:rPr lang="en-US" dirty="0" smtClean="0"/>
              <a:t>	</a:t>
            </a:r>
            <a:r>
              <a:rPr lang="id-ID" dirty="0" smtClean="0"/>
              <a:t>Contoh-Contoh Gambar Rencana Tapak berkontur</a:t>
            </a:r>
            <a:r>
              <a:rPr lang="en-US" dirty="0" smtClean="0"/>
              <a:t>;</a:t>
            </a:r>
          </a:p>
          <a:p>
            <a:pPr>
              <a:spcAft>
                <a:spcPts val="1200"/>
              </a:spcAft>
              <a:buFont typeface="Wingdings 2" pitchFamily="18" charset="2"/>
              <a:buNone/>
            </a:pPr>
            <a:endParaRPr lang="en-US" dirty="0" smtClean="0"/>
          </a:p>
          <a:p>
            <a:r>
              <a:rPr lang="en-US" dirty="0" smtClean="0"/>
              <a:t>Sub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> :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Contoh-contoh Gambar Rencana Tapak Berkontur</a:t>
            </a:r>
            <a:endParaRPr lang="en-US" dirty="0" smtClean="0"/>
          </a:p>
          <a:p>
            <a:pPr>
              <a:buFont typeface="Wingdings 2" pitchFamily="18" charset="2"/>
              <a:buNone/>
            </a:pPr>
            <a:r>
              <a:rPr lang="en-US" dirty="0" smtClean="0"/>
              <a:t>	- </a:t>
            </a:r>
            <a:r>
              <a:rPr lang="en-US" dirty="0" err="1" smtClean="0"/>
              <a:t>Denah</a:t>
            </a:r>
            <a:endParaRPr lang="en-US" dirty="0" smtClean="0"/>
          </a:p>
          <a:p>
            <a:pPr>
              <a:buFont typeface="Wingdings 2" pitchFamily="18" charset="2"/>
              <a:buNone/>
            </a:pPr>
            <a:r>
              <a:rPr lang="en-US" dirty="0" smtClean="0"/>
              <a:t>	- </a:t>
            </a:r>
            <a:r>
              <a:rPr lang="en-US" dirty="0" err="1" smtClean="0"/>
              <a:t>Tapak</a:t>
            </a:r>
            <a:endParaRPr lang="en-US" dirty="0" smtClean="0"/>
          </a:p>
          <a:p>
            <a:pPr>
              <a:buFont typeface="Wingdings 2" pitchFamily="18" charset="2"/>
              <a:buNone/>
            </a:pPr>
            <a:r>
              <a:rPr lang="en-US" dirty="0" smtClean="0"/>
              <a:t>	- </a:t>
            </a:r>
            <a:r>
              <a:rPr lang="en-US" dirty="0" err="1" smtClean="0"/>
              <a:t>Potongan</a:t>
            </a:r>
            <a:endParaRPr lang="en-US" dirty="0" smtClean="0"/>
          </a:p>
          <a:p>
            <a:pPr>
              <a:buFont typeface="Wingdings 2" pitchFamily="18" charset="2"/>
              <a:buNone/>
            </a:pPr>
            <a:r>
              <a:rPr lang="en-US" dirty="0" smtClean="0"/>
              <a:t>	- </a:t>
            </a:r>
            <a:r>
              <a:rPr lang="en-US" dirty="0" err="1" smtClean="0"/>
              <a:t>Perspektif</a:t>
            </a:r>
            <a:r>
              <a:rPr lang="en-US" dirty="0" smtClean="0"/>
              <a:t> 3D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i-FI" b="1" dirty="0" smtClean="0"/>
              <a:t>Gambar Rencana Lahan/Tapak</a:t>
            </a:r>
            <a:endParaRPr dirty="0"/>
          </a:p>
        </p:txBody>
      </p:sp>
      <p:sp>
        <p:nvSpPr>
          <p:cNvPr id="9218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419600"/>
          </a:xfrm>
        </p:spPr>
        <p:txBody>
          <a:bodyPr/>
          <a:lstStyle/>
          <a:p>
            <a:pPr marL="514350" indent="-514350">
              <a:buFont typeface="Wingdings 2" pitchFamily="18" charset="2"/>
              <a:buAutoNum type="arabicPeriod"/>
            </a:pPr>
            <a:r>
              <a:rPr lang="en-US" dirty="0" err="1" smtClean="0"/>
              <a:t>Denah</a:t>
            </a:r>
            <a:endParaRPr lang="en-US" dirty="0" smtClean="0"/>
          </a:p>
          <a:p>
            <a:pPr marL="881063" lvl="1" indent="-365125">
              <a:buFont typeface="Wingdings" pitchFamily="2" charset="2"/>
              <a:buChar char="Ø"/>
            </a:pPr>
            <a:r>
              <a:rPr lang="en-US" dirty="0" smtClean="0"/>
              <a:t>Site plan</a:t>
            </a:r>
          </a:p>
          <a:p>
            <a:pPr marL="881063" lvl="1" indent="-365125">
              <a:buFont typeface="Wingdings" pitchFamily="2" charset="2"/>
              <a:buChar char="Ø"/>
            </a:pPr>
            <a:r>
              <a:rPr lang="en-US" dirty="0" smtClean="0"/>
              <a:t>Block plan</a:t>
            </a:r>
          </a:p>
          <a:p>
            <a:pPr marL="881063" lvl="1" indent="-365125">
              <a:buFont typeface="Wingdings" pitchFamily="2" charset="2"/>
              <a:buChar char="Ø"/>
            </a:pPr>
            <a:r>
              <a:rPr lang="en-US" dirty="0" err="1" smtClean="0"/>
              <a:t>Denah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endParaRPr lang="en-US" dirty="0" smtClean="0"/>
          </a:p>
          <a:p>
            <a:pPr marL="881063" lvl="1" indent="-365125">
              <a:buFont typeface="Wingdings" pitchFamily="2" charset="2"/>
              <a:buChar char="Ø"/>
            </a:pPr>
            <a:r>
              <a:rPr lang="en-US" dirty="0" err="1" smtClean="0"/>
              <a:t>Denah</a:t>
            </a:r>
            <a:r>
              <a:rPr lang="en-US" dirty="0" smtClean="0"/>
              <a:t> detail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dirty="0" err="1" smtClean="0"/>
              <a:t>Tampak</a:t>
            </a:r>
            <a:endParaRPr lang="en-US" dirty="0" smtClean="0"/>
          </a:p>
          <a:p>
            <a:pPr marL="881063" lvl="1" indent="-514350">
              <a:buFont typeface="Wingdings" pitchFamily="2" charset="2"/>
              <a:buChar char="Ø"/>
            </a:pP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endParaRPr lang="en-US" dirty="0" smtClean="0"/>
          </a:p>
          <a:p>
            <a:pPr marL="881063" lvl="1" indent="-514350">
              <a:buFont typeface="Wingdings" pitchFamily="2" charset="2"/>
              <a:buChar char="Ø"/>
            </a:pP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endParaRPr lang="en-US" dirty="0" smtClean="0"/>
          </a:p>
          <a:p>
            <a:pPr marL="881063" lvl="1" indent="-514350">
              <a:buFont typeface="Wingdings" pitchFamily="2" charset="2"/>
              <a:buChar char="Ø"/>
            </a:pP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samping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endParaRPr lang="en-US" dirty="0" smtClean="0"/>
          </a:p>
          <a:p>
            <a:pPr marL="881063" lvl="1" indent="-514350">
              <a:buFont typeface="Wingdings" pitchFamily="2" charset="2"/>
              <a:buChar char="Ø"/>
            </a:pP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samping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i-FI" b="1" dirty="0" smtClean="0"/>
              <a:t>Gambar Rencana Lahan/Tapak</a:t>
            </a:r>
            <a:endParaRPr dirty="0"/>
          </a:p>
        </p:txBody>
      </p:sp>
      <p:sp>
        <p:nvSpPr>
          <p:cNvPr id="9218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19600"/>
          </a:xfrm>
        </p:spPr>
        <p:txBody>
          <a:bodyPr/>
          <a:lstStyle/>
          <a:p>
            <a:pPr marL="514350" indent="-514350">
              <a:buAutoNum type="arabicPeriod" startAt="3"/>
            </a:pPr>
            <a:r>
              <a:rPr lang="en-US" dirty="0" err="1" smtClean="0"/>
              <a:t>Potongan</a:t>
            </a:r>
            <a:endParaRPr lang="en-US" dirty="0" smtClean="0"/>
          </a:p>
          <a:p>
            <a:pPr marL="1031875" lvl="1" indent="-515938">
              <a:buFont typeface="Wingdings" pitchFamily="2" charset="2"/>
              <a:buChar char="Ø"/>
            </a:pPr>
            <a:r>
              <a:rPr lang="en-US" dirty="0" err="1" smtClean="0"/>
              <a:t>Potongan</a:t>
            </a:r>
            <a:r>
              <a:rPr lang="en-US" dirty="0" smtClean="0"/>
              <a:t> </a:t>
            </a:r>
            <a:r>
              <a:rPr lang="en-US" dirty="0" err="1" smtClean="0"/>
              <a:t>kawasan</a:t>
            </a:r>
            <a:endParaRPr lang="en-US" dirty="0" smtClean="0"/>
          </a:p>
          <a:p>
            <a:pPr marL="1031875" lvl="1" indent="-515938">
              <a:buFont typeface="Wingdings" pitchFamily="2" charset="2"/>
              <a:buChar char="Ø"/>
            </a:pPr>
            <a:r>
              <a:rPr lang="en-US" dirty="0" err="1" smtClean="0"/>
              <a:t>Potongan</a:t>
            </a:r>
            <a:r>
              <a:rPr lang="en-US" dirty="0" smtClean="0"/>
              <a:t> </a:t>
            </a:r>
            <a:r>
              <a:rPr lang="en-US" dirty="0" err="1" smtClean="0"/>
              <a:t>kontur</a:t>
            </a:r>
            <a:endParaRPr lang="en-US" dirty="0" smtClean="0"/>
          </a:p>
          <a:p>
            <a:pPr marL="1031875" lvl="1" indent="-515938">
              <a:buFont typeface="Wingdings" pitchFamily="2" charset="2"/>
              <a:buChar char="Ø"/>
            </a:pPr>
            <a:r>
              <a:rPr lang="en-US" dirty="0" err="1" smtClean="0"/>
              <a:t>Potongan</a:t>
            </a:r>
            <a:r>
              <a:rPr lang="en-US" dirty="0" smtClean="0"/>
              <a:t> </a:t>
            </a:r>
            <a:r>
              <a:rPr lang="en-US" dirty="0" err="1" smtClean="0"/>
              <a:t>melintang</a:t>
            </a:r>
            <a:endParaRPr lang="en-US" dirty="0" smtClean="0"/>
          </a:p>
          <a:p>
            <a:pPr marL="1031875" lvl="1" indent="-515938">
              <a:buFont typeface="Wingdings" pitchFamily="2" charset="2"/>
              <a:buChar char="Ø"/>
            </a:pPr>
            <a:r>
              <a:rPr lang="en-US" dirty="0" err="1" smtClean="0"/>
              <a:t>Potongan</a:t>
            </a:r>
            <a:r>
              <a:rPr lang="en-US" dirty="0" smtClean="0"/>
              <a:t> </a:t>
            </a:r>
            <a:r>
              <a:rPr lang="en-US" dirty="0" err="1" smtClean="0"/>
              <a:t>memanjang</a:t>
            </a:r>
            <a:endParaRPr lang="en-US" dirty="0" smtClean="0"/>
          </a:p>
          <a:p>
            <a:pPr marL="514350" indent="-514350">
              <a:buAutoNum type="arabicPeriod" startAt="4"/>
            </a:pPr>
            <a:r>
              <a:rPr lang="en-US" dirty="0" err="1" smtClean="0"/>
              <a:t>Perspektif</a:t>
            </a:r>
            <a:r>
              <a:rPr lang="en-US" dirty="0" smtClean="0"/>
              <a:t> 3D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657600"/>
            <a:ext cx="8229600" cy="990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sz="6600" smtClean="0"/>
              <a:t>Selamat Belajar </a:t>
            </a:r>
            <a:br>
              <a:rPr sz="6600" smtClean="0"/>
            </a:br>
            <a:r>
              <a:rPr sz="6600" smtClean="0"/>
              <a:t>&amp; </a:t>
            </a:r>
            <a:br>
              <a:rPr sz="6600" smtClean="0"/>
            </a:br>
            <a:r>
              <a:rPr sz="6600" smtClean="0"/>
              <a:t>Mengerjakan Tugas</a:t>
            </a:r>
            <a:endParaRPr sz="660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39</TotalTime>
  <Words>54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Aspect</vt:lpstr>
      <vt:lpstr>Studio Rancang Kota Pertemuan 14</vt:lpstr>
      <vt:lpstr>PowerPoint Presentation</vt:lpstr>
      <vt:lpstr>Gambar Rencana Lahan/Tapak</vt:lpstr>
      <vt:lpstr>Gambar Rencana Lahan/Tapak</vt:lpstr>
      <vt:lpstr>Selamat Belajar  &amp;  Mengerjakan Tugas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Studio Perencanaan Tapak Pertemuan 2</dc:title>
  <dc:creator>Teknik</dc:creator>
  <cp:lastModifiedBy>Staff</cp:lastModifiedBy>
  <cp:revision>5</cp:revision>
  <dcterms:created xsi:type="dcterms:W3CDTF">2012-11-06T03:20:43Z</dcterms:created>
  <dcterms:modified xsi:type="dcterms:W3CDTF">2018-04-26T03:20:45Z</dcterms:modified>
</cp:coreProperties>
</file>