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7" r:id="rId3"/>
    <p:sldId id="258" r:id="rId4"/>
    <p:sldId id="267" r:id="rId5"/>
    <p:sldId id="268" r:id="rId6"/>
    <p:sldId id="269" r:id="rId7"/>
    <p:sldId id="26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3B576E-DBAD-4AF8-A807-792531BEE5E7}" type="datetimeFigureOut">
              <a:rPr lang="en-US" smtClean="0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976DC-751A-4126-992E-17FE03D796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3C7EA0-0E14-4384-93F2-B00EC23B83B4}" type="datetimeFigureOut">
              <a:rPr lang="en-US" smtClean="0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088295-CA7D-4FF2-B52A-EF7F68ACBB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EF5C29-007B-4645-BE39-CA1268176207}" type="datetimeFigureOut">
              <a:rPr lang="en-US" smtClean="0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490425-7024-43EA-924C-3CF9125570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0B2C40-ADA9-44D8-B0D7-518519C5E78A}" type="datetimeFigureOut">
              <a:rPr lang="en-US" smtClean="0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AD100-CA80-473E-A688-08E7C9566A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3BB1EC-5003-49FB-8BA2-92A6DC240FF2}" type="datetimeFigureOut">
              <a:rPr lang="en-US" smtClean="0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0504E-4617-49B3-ADCD-F0FA515EBD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10180D-97B7-466C-99FB-C4A2A755A2E6}" type="datetimeFigureOut">
              <a:rPr lang="en-US" smtClean="0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981205-3137-42BB-B835-28CDAE19FF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6B8245-3E8D-406E-850F-C1E5B2DF4EFA}" type="datetimeFigureOut">
              <a:rPr lang="en-US" smtClean="0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CBCEA-241C-431F-919C-6F83FA8D5E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03CC63-025C-4BE8-B6F9-79D3C373941B}" type="datetimeFigureOut">
              <a:rPr lang="en-US" smtClean="0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9038EE-D1DC-414D-987A-3439AC3F87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602AC2-176F-48ED-8888-91A9956E0130}" type="datetimeFigureOut">
              <a:rPr lang="en-US" smtClean="0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A1A3A-B5DB-4DDC-9353-9CC04AFCED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775177-25DC-4DFB-B94E-561B42B13F12}" type="datetimeFigureOut">
              <a:rPr lang="en-US" smtClean="0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F74BBD-C939-4CC8-9355-F945D8E173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FB5FDA-8D31-4F5C-9E96-FB41F6FA1DE3}" type="datetimeFigureOut">
              <a:rPr lang="en-US" smtClean="0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C2762B5A-6215-4421-A9E7-DFCA58B61B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746D9C1-C178-4072-AC05-B579E1CB2E36}" type="datetimeFigureOut">
              <a:rPr lang="en-US" smtClean="0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9356D6A-430E-4180-BEA4-776E2895C6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8305800" cy="1981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b="1" u="sng" dirty="0" smtClean="0"/>
              <a:t>Studio </a:t>
            </a:r>
            <a:r>
              <a:rPr lang="en-US" u="sng" dirty="0" err="1" smtClean="0"/>
              <a:t>Rancang</a:t>
            </a:r>
            <a:r>
              <a:rPr lang="en-US" u="sng" dirty="0" smtClean="0"/>
              <a:t> Kota</a:t>
            </a:r>
            <a:r>
              <a:rPr dirty="0" smtClean="0"/>
              <a:t/>
            </a:r>
            <a:br>
              <a:rPr dirty="0" smtClean="0"/>
            </a:br>
            <a:r>
              <a:rPr sz="3600" dirty="0" err="1" smtClean="0"/>
              <a:t>Pertemuan</a:t>
            </a:r>
            <a:r>
              <a:rPr sz="3600" dirty="0" smtClean="0"/>
              <a:t> </a:t>
            </a:r>
            <a:r>
              <a:rPr sz="3600" dirty="0" smtClean="0"/>
              <a:t>1</a:t>
            </a:r>
            <a:r>
              <a:rPr lang="en-US" sz="3600" dirty="0"/>
              <a:t>4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733800"/>
            <a:ext cx="8305800" cy="2667000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/>
              <a:t>Program </a:t>
            </a:r>
            <a:r>
              <a:rPr lang="en-US" sz="2400" dirty="0" err="1" smtClean="0"/>
              <a:t>Studi</a:t>
            </a:r>
            <a:r>
              <a:rPr lang="en-US" sz="2400" dirty="0" smtClean="0"/>
              <a:t> </a:t>
            </a:r>
            <a:r>
              <a:rPr lang="en-US" sz="2400" dirty="0" err="1" smtClean="0"/>
              <a:t>Perencanaan</a:t>
            </a:r>
            <a:r>
              <a:rPr lang="en-US" sz="2400" dirty="0" smtClean="0"/>
              <a:t> Wilayah &amp; Kota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err="1" smtClean="0"/>
              <a:t>Universitas</a:t>
            </a:r>
            <a:r>
              <a:rPr lang="en-US" sz="2400" dirty="0" smtClean="0"/>
              <a:t> </a:t>
            </a:r>
            <a:r>
              <a:rPr lang="en-US" sz="2400" dirty="0" err="1" smtClean="0"/>
              <a:t>Esa</a:t>
            </a:r>
            <a:r>
              <a:rPr lang="en-US" sz="2400" dirty="0" smtClean="0"/>
              <a:t> </a:t>
            </a:r>
            <a:r>
              <a:rPr lang="en-US" sz="2400" dirty="0" err="1" smtClean="0"/>
              <a:t>Unggul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62600"/>
          </a:xfrm>
        </p:spPr>
        <p:txBody>
          <a:bodyPr/>
          <a:lstStyle/>
          <a:p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> : </a:t>
            </a:r>
          </a:p>
          <a:p>
            <a:pPr>
              <a:spcAft>
                <a:spcPts val="1200"/>
              </a:spcAft>
              <a:buFont typeface="Wingdings 2" pitchFamily="18" charset="2"/>
              <a:buNone/>
            </a:pPr>
            <a:r>
              <a:rPr lang="en-US" dirty="0" smtClean="0"/>
              <a:t>	</a:t>
            </a:r>
            <a:r>
              <a:rPr lang="id-ID" dirty="0" smtClean="0"/>
              <a:t>Presentasi Tugas Gambar Pra Desain (</a:t>
            </a:r>
            <a:r>
              <a:rPr lang="id-ID" i="1" dirty="0" smtClean="0"/>
              <a:t>plamanary design</a:t>
            </a:r>
            <a:r>
              <a:rPr lang="id-ID" dirty="0" smtClean="0"/>
              <a:t>) tapak</a:t>
            </a:r>
            <a:r>
              <a:rPr lang="en-US" dirty="0" smtClean="0"/>
              <a:t>;</a:t>
            </a:r>
          </a:p>
          <a:p>
            <a:pPr>
              <a:spcAft>
                <a:spcPts val="1200"/>
              </a:spcAft>
              <a:buFont typeface="Wingdings 2" pitchFamily="18" charset="2"/>
              <a:buNone/>
            </a:pPr>
            <a:endParaRPr lang="en-US" dirty="0" smtClean="0"/>
          </a:p>
          <a:p>
            <a:r>
              <a:rPr lang="en-US" dirty="0" smtClean="0"/>
              <a:t>Sub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> :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Presentasi hasil karya mahasiswa terkait tugas kedua</a:t>
            </a:r>
            <a:endParaRPr lang="en-US" dirty="0" smtClean="0"/>
          </a:p>
          <a:p>
            <a:pPr>
              <a:buFont typeface="Wingdings 2" pitchFamily="18" charset="2"/>
              <a:buNone/>
            </a:pPr>
            <a:r>
              <a:rPr lang="en-US" dirty="0" smtClean="0"/>
              <a:t>	- </a:t>
            </a:r>
            <a:r>
              <a:rPr lang="id-ID" dirty="0" smtClean="0"/>
              <a:t>hasil survey</a:t>
            </a:r>
            <a:endParaRPr lang="en-US" dirty="0" smtClean="0"/>
          </a:p>
          <a:p>
            <a:pPr>
              <a:buFont typeface="Wingdings 2" pitchFamily="18" charset="2"/>
              <a:buNone/>
            </a:pPr>
            <a:r>
              <a:rPr lang="en-US" dirty="0" smtClean="0"/>
              <a:t>	- </a:t>
            </a:r>
            <a:r>
              <a:rPr lang="id-ID" dirty="0" smtClean="0"/>
              <a:t>analisa t</a:t>
            </a:r>
            <a:r>
              <a:rPr lang="en-US" dirty="0" err="1" smtClean="0"/>
              <a:t>apak</a:t>
            </a:r>
            <a:endParaRPr lang="en-US" dirty="0" smtClean="0"/>
          </a:p>
          <a:p>
            <a:pPr>
              <a:buFont typeface="Wingdings 2" pitchFamily="18" charset="2"/>
              <a:buNone/>
            </a:pPr>
            <a:r>
              <a:rPr lang="en-US" dirty="0" smtClean="0"/>
              <a:t>	- </a:t>
            </a:r>
            <a:r>
              <a:rPr lang="id-ID" dirty="0" smtClean="0"/>
              <a:t>konsep perancangan</a:t>
            </a:r>
            <a:endParaRPr lang="en-US" dirty="0" smtClean="0"/>
          </a:p>
          <a:p>
            <a:pPr>
              <a:buFont typeface="Wingdings 2" pitchFamily="18" charset="2"/>
              <a:buNone/>
            </a:pPr>
            <a:r>
              <a:rPr lang="en-US" dirty="0" smtClean="0"/>
              <a:t>	- </a:t>
            </a:r>
            <a:r>
              <a:rPr lang="id-ID" dirty="0" smtClean="0"/>
              <a:t>detail gambar (denah, tampak dan potongan)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d-ID" b="1" dirty="0" smtClean="0"/>
              <a:t>Hasil Survey</a:t>
            </a:r>
            <a:endParaRPr dirty="0"/>
          </a:p>
        </p:txBody>
      </p:sp>
      <p:sp>
        <p:nvSpPr>
          <p:cNvPr id="9218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19600"/>
          </a:xfrm>
        </p:spPr>
        <p:txBody>
          <a:bodyPr>
            <a:normAutofit/>
          </a:bodyPr>
          <a:lstStyle/>
          <a:p>
            <a:pPr marL="881063" lvl="1" indent="-365125">
              <a:buFont typeface="Wingdings" pitchFamily="2" charset="2"/>
              <a:buChar char="Ø"/>
            </a:pPr>
            <a:r>
              <a:rPr lang="id-ID" dirty="0" smtClean="0"/>
              <a:t>Tanah</a:t>
            </a:r>
            <a:endParaRPr lang="en-US" dirty="0" smtClean="0"/>
          </a:p>
          <a:p>
            <a:pPr marL="881063" lvl="1" indent="-365125">
              <a:buFont typeface="Wingdings" pitchFamily="2" charset="2"/>
              <a:buChar char="Ø"/>
            </a:pPr>
            <a:r>
              <a:rPr lang="id-ID" dirty="0" smtClean="0"/>
              <a:t>Vegetasi</a:t>
            </a:r>
            <a:endParaRPr lang="en-US" dirty="0" smtClean="0"/>
          </a:p>
          <a:p>
            <a:pPr marL="881063" lvl="1" indent="-365125">
              <a:buFont typeface="Wingdings" pitchFamily="2" charset="2"/>
              <a:buChar char="Ø"/>
            </a:pPr>
            <a:r>
              <a:rPr lang="id-ID" dirty="0" smtClean="0"/>
              <a:t>Hidrologi</a:t>
            </a:r>
            <a:endParaRPr lang="en-US" dirty="0" smtClean="0"/>
          </a:p>
          <a:p>
            <a:pPr marL="881063" lvl="1" indent="-365125">
              <a:buFont typeface="Wingdings" pitchFamily="2" charset="2"/>
              <a:buChar char="Ø"/>
            </a:pPr>
            <a:r>
              <a:rPr lang="id-ID" dirty="0" smtClean="0"/>
              <a:t>Iklim</a:t>
            </a:r>
          </a:p>
          <a:p>
            <a:pPr marL="881063" lvl="1" indent="-365125">
              <a:buFont typeface="Wingdings" pitchFamily="2" charset="2"/>
              <a:buChar char="Ø"/>
            </a:pPr>
            <a:r>
              <a:rPr lang="id-ID" dirty="0" smtClean="0"/>
              <a:t>Topografi</a:t>
            </a:r>
          </a:p>
          <a:p>
            <a:pPr marL="881063" lvl="1" indent="-365125">
              <a:buFont typeface="Wingdings" pitchFamily="2" charset="2"/>
              <a:buChar char="Ø"/>
            </a:pPr>
            <a:r>
              <a:rPr lang="id-ID" dirty="0" smtClean="0"/>
              <a:t>Estetika</a:t>
            </a:r>
          </a:p>
          <a:p>
            <a:pPr marL="881063" lvl="1" indent="-365125">
              <a:buFont typeface="Wingdings" pitchFamily="2" charset="2"/>
              <a:buChar char="Ø"/>
            </a:pPr>
            <a:r>
              <a:rPr lang="id-ID" dirty="0" smtClean="0"/>
              <a:t>Ciri Histori</a:t>
            </a:r>
          </a:p>
          <a:p>
            <a:pPr marL="881063" lvl="1" indent="-365125">
              <a:buFont typeface="Wingdings" pitchFamily="2" charset="2"/>
              <a:buChar char="Ø"/>
            </a:pPr>
            <a:r>
              <a:rPr lang="id-ID" dirty="0" smtClean="0"/>
              <a:t>Tata Guna Lahan</a:t>
            </a:r>
          </a:p>
          <a:p>
            <a:pPr marL="881063" lvl="1" indent="-365125">
              <a:buFont typeface="Wingdings" pitchFamily="2" charset="2"/>
              <a:buChar char="Ø"/>
            </a:pPr>
            <a:r>
              <a:rPr lang="id-ID" dirty="0" smtClean="0"/>
              <a:t>Rintangan Fisiografi</a:t>
            </a:r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d-ID" b="1" dirty="0" smtClean="0"/>
              <a:t>Analisa Tapak</a:t>
            </a:r>
            <a:endParaRPr dirty="0"/>
          </a:p>
        </p:txBody>
      </p:sp>
      <p:sp>
        <p:nvSpPr>
          <p:cNvPr id="9218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19600"/>
          </a:xfrm>
        </p:spPr>
        <p:txBody>
          <a:bodyPr>
            <a:normAutofit/>
          </a:bodyPr>
          <a:lstStyle/>
          <a:p>
            <a:pPr marL="881063" lvl="1" indent="-365125">
              <a:buFont typeface="Wingdings" pitchFamily="2" charset="2"/>
              <a:buChar char="Ø"/>
            </a:pPr>
            <a:r>
              <a:rPr lang="id-ID" dirty="0" smtClean="0"/>
              <a:t>Tautan Lingkungan</a:t>
            </a:r>
            <a:endParaRPr lang="en-US" dirty="0" smtClean="0"/>
          </a:p>
          <a:p>
            <a:pPr marL="881063" lvl="1" indent="-365125">
              <a:buFont typeface="Wingdings" pitchFamily="2" charset="2"/>
              <a:buChar char="Ø"/>
            </a:pPr>
            <a:r>
              <a:rPr lang="id-ID" dirty="0" smtClean="0"/>
              <a:t>View</a:t>
            </a:r>
            <a:endParaRPr lang="en-US" dirty="0" smtClean="0"/>
          </a:p>
          <a:p>
            <a:pPr marL="881063" lvl="1" indent="-365125">
              <a:buFont typeface="Wingdings" pitchFamily="2" charset="2"/>
              <a:buChar char="Ø"/>
            </a:pPr>
            <a:r>
              <a:rPr lang="id-ID" dirty="0" smtClean="0"/>
              <a:t>Iklim</a:t>
            </a:r>
            <a:endParaRPr lang="en-US" dirty="0" smtClean="0"/>
          </a:p>
          <a:p>
            <a:pPr marL="881063" lvl="1" indent="-365125">
              <a:buFont typeface="Wingdings" pitchFamily="2" charset="2"/>
              <a:buChar char="Ø"/>
            </a:pPr>
            <a:r>
              <a:rPr lang="id-ID" dirty="0" smtClean="0"/>
              <a:t>Massa/Ruang luar</a:t>
            </a:r>
          </a:p>
          <a:p>
            <a:pPr marL="881063" lvl="1" indent="-365125">
              <a:buFont typeface="Wingdings" pitchFamily="2" charset="2"/>
              <a:buChar char="Ø"/>
            </a:pPr>
            <a:r>
              <a:rPr lang="id-ID" dirty="0" smtClean="0"/>
              <a:t>Kebisingan</a:t>
            </a:r>
          </a:p>
          <a:p>
            <a:pPr marL="881063" lvl="1" indent="-365125">
              <a:buFont typeface="Wingdings" pitchFamily="2" charset="2"/>
              <a:buChar char="Ø"/>
            </a:pPr>
            <a:r>
              <a:rPr lang="id-ID" dirty="0" smtClean="0"/>
              <a:t>Sirkulasi dan Parkir</a:t>
            </a:r>
          </a:p>
          <a:p>
            <a:pPr marL="881063" lvl="1" indent="-365125">
              <a:buFont typeface="Wingdings" pitchFamily="2" charset="2"/>
              <a:buChar char="Ø"/>
            </a:pPr>
            <a:r>
              <a:rPr lang="id-ID" dirty="0" smtClean="0"/>
              <a:t>Topografi/Kontur</a:t>
            </a:r>
          </a:p>
          <a:p>
            <a:pPr marL="881063" lvl="1" indent="-365125">
              <a:buFont typeface="Wingdings" pitchFamily="2" charset="2"/>
              <a:buChar char="Ø"/>
            </a:pPr>
            <a:r>
              <a:rPr lang="id-ID" dirty="0" smtClean="0"/>
              <a:t>Utilitas Lahan/tapak</a:t>
            </a:r>
          </a:p>
          <a:p>
            <a:pPr marL="881063" lvl="1" indent="-365125">
              <a:buFont typeface="Wingdings" pitchFamily="2" charset="2"/>
              <a:buChar char="Ø"/>
            </a:pPr>
            <a:r>
              <a:rPr lang="id-ID" dirty="0" smtClean="0"/>
              <a:t>Aksesibilitas</a:t>
            </a:r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d-ID" b="1" dirty="0" smtClean="0"/>
              <a:t>Konsep Perancangan</a:t>
            </a:r>
            <a:endParaRPr dirty="0"/>
          </a:p>
        </p:txBody>
      </p:sp>
      <p:sp>
        <p:nvSpPr>
          <p:cNvPr id="9218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19600"/>
          </a:xfrm>
        </p:spPr>
        <p:txBody>
          <a:bodyPr>
            <a:normAutofit/>
          </a:bodyPr>
          <a:lstStyle/>
          <a:p>
            <a:pPr marL="881063" lvl="1" indent="-365125">
              <a:buFont typeface="Wingdings" pitchFamily="2" charset="2"/>
              <a:buChar char="Ø"/>
            </a:pPr>
            <a:r>
              <a:rPr lang="id-ID" dirty="0" smtClean="0"/>
              <a:t>Tautan Lingkungan</a:t>
            </a:r>
            <a:endParaRPr lang="en-US" dirty="0" smtClean="0"/>
          </a:p>
          <a:p>
            <a:pPr marL="881063" lvl="1" indent="-365125">
              <a:buFont typeface="Wingdings" pitchFamily="2" charset="2"/>
              <a:buChar char="Ø"/>
            </a:pPr>
            <a:r>
              <a:rPr lang="id-ID" dirty="0" smtClean="0"/>
              <a:t>View</a:t>
            </a:r>
            <a:endParaRPr lang="en-US" dirty="0" smtClean="0"/>
          </a:p>
          <a:p>
            <a:pPr marL="881063" lvl="1" indent="-365125">
              <a:buFont typeface="Wingdings" pitchFamily="2" charset="2"/>
              <a:buChar char="Ø"/>
            </a:pPr>
            <a:r>
              <a:rPr lang="id-ID" dirty="0" smtClean="0"/>
              <a:t>Iklim</a:t>
            </a:r>
            <a:endParaRPr lang="en-US" dirty="0" smtClean="0"/>
          </a:p>
          <a:p>
            <a:pPr marL="881063" lvl="1" indent="-365125">
              <a:buFont typeface="Wingdings" pitchFamily="2" charset="2"/>
              <a:buChar char="Ø"/>
            </a:pPr>
            <a:r>
              <a:rPr lang="id-ID" dirty="0" smtClean="0"/>
              <a:t>Massa/Ruang luar</a:t>
            </a:r>
          </a:p>
          <a:p>
            <a:pPr marL="881063" lvl="1" indent="-365125">
              <a:buFont typeface="Wingdings" pitchFamily="2" charset="2"/>
              <a:buChar char="Ø"/>
            </a:pPr>
            <a:r>
              <a:rPr lang="id-ID" dirty="0" smtClean="0"/>
              <a:t>Kebisingan</a:t>
            </a:r>
          </a:p>
          <a:p>
            <a:pPr marL="881063" lvl="1" indent="-365125">
              <a:buFont typeface="Wingdings" pitchFamily="2" charset="2"/>
              <a:buChar char="Ø"/>
            </a:pPr>
            <a:r>
              <a:rPr lang="id-ID" dirty="0" smtClean="0"/>
              <a:t>Sirkulasi dan Parkir</a:t>
            </a:r>
          </a:p>
          <a:p>
            <a:pPr marL="881063" lvl="1" indent="-365125">
              <a:buFont typeface="Wingdings" pitchFamily="2" charset="2"/>
              <a:buChar char="Ø"/>
            </a:pPr>
            <a:r>
              <a:rPr lang="id-ID" dirty="0" smtClean="0"/>
              <a:t>Topografi/Kontur</a:t>
            </a:r>
          </a:p>
          <a:p>
            <a:pPr marL="881063" lvl="1" indent="-365125">
              <a:buFont typeface="Wingdings" pitchFamily="2" charset="2"/>
              <a:buChar char="Ø"/>
            </a:pPr>
            <a:r>
              <a:rPr lang="id-ID" dirty="0" smtClean="0"/>
              <a:t>Utilitas Lahan/tapak</a:t>
            </a:r>
          </a:p>
          <a:p>
            <a:pPr marL="881063" lvl="1" indent="-365125">
              <a:buFont typeface="Wingdings" pitchFamily="2" charset="2"/>
              <a:buChar char="Ø"/>
            </a:pPr>
            <a:r>
              <a:rPr lang="id-ID" dirty="0" smtClean="0"/>
              <a:t>Aksesibilitas</a:t>
            </a:r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d-ID" b="1" dirty="0" smtClean="0"/>
              <a:t>Detail Gambar</a:t>
            </a:r>
            <a:endParaRPr dirty="0"/>
          </a:p>
        </p:txBody>
      </p:sp>
      <p:sp>
        <p:nvSpPr>
          <p:cNvPr id="9218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19600"/>
          </a:xfrm>
        </p:spPr>
        <p:txBody>
          <a:bodyPr>
            <a:normAutofit/>
          </a:bodyPr>
          <a:lstStyle/>
          <a:p>
            <a:pPr marL="881063" lvl="1" indent="-365125">
              <a:buFont typeface="Wingdings" pitchFamily="2" charset="2"/>
              <a:buChar char="Ø"/>
            </a:pPr>
            <a:r>
              <a:rPr lang="id-ID" dirty="0" smtClean="0"/>
              <a:t>Denah</a:t>
            </a:r>
            <a:endParaRPr lang="en-US" dirty="0" smtClean="0"/>
          </a:p>
          <a:p>
            <a:pPr marL="881063" lvl="1" indent="-365125">
              <a:buFont typeface="Wingdings" pitchFamily="2" charset="2"/>
              <a:buChar char="Ø"/>
            </a:pPr>
            <a:r>
              <a:rPr lang="id-ID" dirty="0" smtClean="0"/>
              <a:t>Tampak</a:t>
            </a:r>
          </a:p>
          <a:p>
            <a:pPr marL="881063" lvl="1" indent="-365125">
              <a:buFont typeface="Wingdings" pitchFamily="2" charset="2"/>
              <a:buChar char="Ø"/>
            </a:pPr>
            <a:r>
              <a:rPr lang="id-ID" dirty="0" smtClean="0"/>
              <a:t>Potongan</a:t>
            </a:r>
          </a:p>
          <a:p>
            <a:pPr marL="881063" lvl="1" indent="-365125">
              <a:buFont typeface="Wingdings" pitchFamily="2" charset="2"/>
              <a:buChar char="Ø"/>
            </a:pPr>
            <a:r>
              <a:rPr lang="id-ID" dirty="0" smtClean="0"/>
              <a:t>Perspektif 3D</a:t>
            </a:r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657600"/>
            <a:ext cx="8229600" cy="990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sz="6600" smtClean="0"/>
              <a:t>Selamat Belajar </a:t>
            </a:r>
            <a:br>
              <a:rPr sz="6600" smtClean="0"/>
            </a:br>
            <a:r>
              <a:rPr sz="6600" smtClean="0"/>
              <a:t>&amp; </a:t>
            </a:r>
            <a:br>
              <a:rPr sz="6600" smtClean="0"/>
            </a:br>
            <a:r>
              <a:rPr sz="6600" smtClean="0"/>
              <a:t>Mengerjakan Tugas</a:t>
            </a:r>
            <a:endParaRPr sz="660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</TotalTime>
  <Words>71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Studio Rancang Kota Pertemuan 14</vt:lpstr>
      <vt:lpstr>PowerPoint Presentation</vt:lpstr>
      <vt:lpstr>Hasil Survey</vt:lpstr>
      <vt:lpstr>Analisa Tapak</vt:lpstr>
      <vt:lpstr>Konsep Perancangan</vt:lpstr>
      <vt:lpstr>Detail Gambar</vt:lpstr>
      <vt:lpstr>Selamat Belajar  &amp;  Mengerjakan 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Studio Perencanaan Tapak Pertemuan 2</dc:title>
  <dc:creator>Teknik</dc:creator>
  <cp:lastModifiedBy>Staff</cp:lastModifiedBy>
  <cp:revision>6</cp:revision>
  <dcterms:created xsi:type="dcterms:W3CDTF">2012-11-06T03:20:43Z</dcterms:created>
  <dcterms:modified xsi:type="dcterms:W3CDTF">2018-04-26T03:22:20Z</dcterms:modified>
</cp:coreProperties>
</file>