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/>
          <a:lstStyle/>
          <a:p>
            <a:r>
              <a:rPr b="1" u="sng" dirty="0" smtClean="0"/>
              <a:t>Studio </a:t>
            </a:r>
            <a:r>
              <a:rPr lang="en-US" u="sng" dirty="0" smtClean="0"/>
              <a:t>RANCANG KOTA</a:t>
            </a: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Kaidah-kaidah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Massa/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Topografi</a:t>
            </a:r>
            <a:r>
              <a:rPr lang="en-US" dirty="0" smtClean="0"/>
              <a:t>/</a:t>
            </a:r>
            <a:r>
              <a:rPr lang="en-US" dirty="0" err="1" smtClean="0"/>
              <a:t>kontur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Tata </a:t>
            </a:r>
            <a:r>
              <a:rPr lang="en-US" dirty="0" err="1" smtClean="0"/>
              <a:t>hijau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Kaidah-Kaidah</a:t>
            </a:r>
            <a:r>
              <a:rPr lang="en-US" b="1" dirty="0" smtClean="0"/>
              <a:t> </a:t>
            </a:r>
            <a:r>
              <a:rPr lang="en-US" b="1" dirty="0" err="1" smtClean="0"/>
              <a:t>Penataan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Massa/</a:t>
            </a: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Semi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Service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Topografi</a:t>
            </a:r>
            <a:r>
              <a:rPr lang="en-US" b="1" dirty="0" smtClean="0"/>
              <a:t>/</a:t>
            </a:r>
            <a:r>
              <a:rPr lang="en-US" b="1" dirty="0" err="1" smtClean="0"/>
              <a:t>Kontur</a:t>
            </a:r>
            <a:r>
              <a:rPr lang="en-US" b="1" dirty="0" smtClean="0"/>
              <a:t> </a:t>
            </a:r>
          </a:p>
          <a:p>
            <a:pPr lvl="1"/>
            <a:r>
              <a:rPr lang="en-US" sz="2800" dirty="0" smtClean="0"/>
              <a:t>Cut (</a:t>
            </a:r>
            <a:r>
              <a:rPr lang="en-US" sz="2800" dirty="0" err="1" smtClean="0"/>
              <a:t>kupasan</a:t>
            </a:r>
            <a:r>
              <a:rPr lang="en-US" sz="2800" dirty="0" smtClean="0"/>
              <a:t>) </a:t>
            </a:r>
          </a:p>
          <a:p>
            <a:pPr lvl="1"/>
            <a:r>
              <a:rPr lang="en-US" sz="2800" dirty="0" smtClean="0"/>
              <a:t>Fill (</a:t>
            </a:r>
            <a:r>
              <a:rPr lang="en-US" sz="2800" dirty="0" err="1" smtClean="0"/>
              <a:t>Urugan</a:t>
            </a:r>
            <a:r>
              <a:rPr lang="en-US" sz="2800" dirty="0" smtClean="0"/>
              <a:t>) </a:t>
            </a:r>
          </a:p>
          <a:p>
            <a:pPr lvl="1"/>
            <a:r>
              <a:rPr lang="en-US" sz="2800" dirty="0" smtClean="0"/>
              <a:t>Cut and Fill (</a:t>
            </a:r>
            <a:r>
              <a:rPr lang="en-US" sz="2800" dirty="0" err="1" smtClean="0"/>
              <a:t>Kupasan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urugan</a:t>
            </a:r>
            <a:r>
              <a:rPr lang="en-US" sz="2800" dirty="0" smtClean="0"/>
              <a:t>)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Kaidah-Kaidah</a:t>
            </a:r>
            <a:r>
              <a:rPr lang="en-US" b="1" dirty="0" smtClean="0"/>
              <a:t> </a:t>
            </a:r>
            <a:r>
              <a:rPr lang="en-US" b="1" dirty="0" err="1" smtClean="0"/>
              <a:t>Penataan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Sirkulasi</a:t>
            </a:r>
            <a:r>
              <a:rPr lang="en-US" b="1" dirty="0" smtClean="0"/>
              <a:t> Dan </a:t>
            </a:r>
            <a:r>
              <a:rPr lang="en-US" b="1" dirty="0" err="1" smtClean="0"/>
              <a:t>Parkir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fi-FI" dirty="0" smtClean="0"/>
              <a:t>	a. Sirkulasi Pejalan kaki dan Sepeda </a:t>
            </a:r>
          </a:p>
          <a:p>
            <a:pPr lvl="2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pejalan</a:t>
            </a:r>
            <a:r>
              <a:rPr lang="en-US" dirty="0" smtClean="0"/>
              <a:t> kaki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Pedestrian </a:t>
            </a:r>
          </a:p>
          <a:p>
            <a:pPr lvl="2"/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Kaidah-Kaidah</a:t>
            </a:r>
            <a:r>
              <a:rPr lang="en-US" b="1" dirty="0" smtClean="0"/>
              <a:t> </a:t>
            </a:r>
            <a:r>
              <a:rPr lang="en-US" b="1" dirty="0" err="1" smtClean="0"/>
              <a:t>Penataan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Utilitas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bawah-tanah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bawah-tanah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penampungan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. </a:t>
            </a:r>
          </a:p>
          <a:p>
            <a:pPr lvl="1"/>
            <a:r>
              <a:rPr lang="sv-SE" dirty="0" smtClean="0"/>
              <a:t>Sistem kombinasi drainase tertutup untuk daerah yang diperkerasan dan terbuka untuk daerah yang tidak diperkeras.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Kaidah-Kaidah</a:t>
            </a:r>
            <a:r>
              <a:rPr lang="en-US" b="1" dirty="0" smtClean="0"/>
              <a:t> </a:t>
            </a:r>
            <a:r>
              <a:rPr lang="en-US" b="1" dirty="0" err="1" smtClean="0"/>
              <a:t>Penataan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5. Tata </a:t>
            </a:r>
            <a:r>
              <a:rPr lang="en-US" b="1" dirty="0" err="1" smtClean="0"/>
              <a:t>Hijau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Kebisingan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Pengendali</a:t>
            </a:r>
            <a:r>
              <a:rPr lang="en-US" dirty="0" smtClean="0"/>
              <a:t> </a:t>
            </a:r>
            <a:r>
              <a:rPr lang="en-US" dirty="0" err="1" smtClean="0"/>
              <a:t>Erosi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Pembatas</a:t>
            </a:r>
            <a:r>
              <a:rPr lang="en-US" dirty="0" smtClean="0"/>
              <a:t> (</a:t>
            </a:r>
            <a:r>
              <a:rPr lang="en-US" dirty="0" err="1" smtClean="0"/>
              <a:t>Privasi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Pengarah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Tempat</a:t>
            </a:r>
            <a:r>
              <a:rPr lang="en-US" dirty="0" smtClean="0"/>
              <a:t> habitat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dll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85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Studio RANCANG KOTA Pertemuan 3</vt:lpstr>
      <vt:lpstr>PowerPoint Presentation</vt:lpstr>
      <vt:lpstr>Kaidah-Kaidah Penataan Lahan Datar </vt:lpstr>
      <vt:lpstr>Kaidah-Kaidah Penataan Lahan Datar </vt:lpstr>
      <vt:lpstr>Kaidah-Kaidah Penataan Lahan Datar </vt:lpstr>
      <vt:lpstr>Kaidah-Kaidah Penataan Lahan Datar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6</cp:revision>
  <dcterms:created xsi:type="dcterms:W3CDTF">2012-11-06T03:20:43Z</dcterms:created>
  <dcterms:modified xsi:type="dcterms:W3CDTF">2018-04-26T03:09:49Z</dcterms:modified>
</cp:coreProperties>
</file>