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69" r:id="rId5"/>
    <p:sldId id="270" r:id="rId6"/>
    <p:sldId id="271" r:id="rId7"/>
    <p:sldId id="272" r:id="rId8"/>
    <p:sldId id="265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2634" y="-8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0E81E-0A0D-4C52-9A6E-71AB3582B757}" type="datetimeFigureOut">
              <a:rPr lang="en-US" smtClean="0"/>
              <a:t>4/26/2018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67738-6056-4C89-9988-3F9791412B7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0E81E-0A0D-4C52-9A6E-71AB3582B757}" type="datetimeFigureOut">
              <a:rPr lang="en-US" smtClean="0"/>
              <a:t>4/26/2018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67738-6056-4C89-9988-3F9791412B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0E81E-0A0D-4C52-9A6E-71AB3582B757}" type="datetimeFigureOut">
              <a:rPr lang="en-US" smtClean="0"/>
              <a:t>4/26/2018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67738-6056-4C89-9988-3F9791412B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0E81E-0A0D-4C52-9A6E-71AB3582B757}" type="datetimeFigureOut">
              <a:rPr lang="en-US" smtClean="0"/>
              <a:t>4/26/2018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67738-6056-4C89-9988-3F9791412B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0E81E-0A0D-4C52-9A6E-71AB3582B757}" type="datetimeFigureOut">
              <a:rPr lang="en-US" smtClean="0"/>
              <a:t>4/26/2018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67738-6056-4C89-9988-3F9791412B7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0E81E-0A0D-4C52-9A6E-71AB3582B757}" type="datetimeFigureOut">
              <a:rPr lang="en-US" smtClean="0"/>
              <a:t>4/26/2018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67738-6056-4C89-9988-3F9791412B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0E81E-0A0D-4C52-9A6E-71AB3582B757}" type="datetimeFigureOut">
              <a:rPr lang="en-US" smtClean="0"/>
              <a:t>4/26/2018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67738-6056-4C89-9988-3F9791412B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0E81E-0A0D-4C52-9A6E-71AB3582B757}" type="datetimeFigureOut">
              <a:rPr lang="en-US" smtClean="0"/>
              <a:t>4/26/2018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67738-6056-4C89-9988-3F9791412B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0E81E-0A0D-4C52-9A6E-71AB3582B757}" type="datetimeFigureOut">
              <a:rPr lang="en-US" smtClean="0"/>
              <a:t>4/26/2018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67738-6056-4C89-9988-3F9791412B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0E81E-0A0D-4C52-9A6E-71AB3582B757}" type="datetimeFigureOut">
              <a:rPr lang="en-US" smtClean="0"/>
              <a:t>4/26/2018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67738-6056-4C89-9988-3F9791412B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0E81E-0A0D-4C52-9A6E-71AB3582B757}" type="datetimeFigureOut">
              <a:rPr lang="en-US" smtClean="0"/>
              <a:t>4/26/2018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AF67738-6056-4C89-9988-3F9791412B7C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FD0E81E-0A0D-4C52-9A6E-71AB3582B757}" type="datetimeFigureOut">
              <a:rPr lang="en-US" smtClean="0"/>
              <a:t>4/26/2018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AF67738-6056-4C89-9988-3F9791412B7C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838200"/>
            <a:ext cx="8305800" cy="1981200"/>
          </a:xfrm>
        </p:spPr>
        <p:txBody>
          <a:bodyPr/>
          <a:lstStyle/>
          <a:p>
            <a:r>
              <a:rPr b="1" u="sng" dirty="0" smtClean="0"/>
              <a:t>Studio </a:t>
            </a:r>
            <a:r>
              <a:rPr lang="en-US" u="sng" dirty="0" err="1" smtClean="0"/>
              <a:t>Rancang</a:t>
            </a:r>
            <a:r>
              <a:rPr lang="en-US" u="sng" dirty="0" smtClean="0"/>
              <a:t> Kota</a:t>
            </a:r>
            <a:r>
              <a:rPr dirty="0" smtClean="0"/>
              <a:t/>
            </a:r>
            <a:br>
              <a:rPr dirty="0" smtClean="0"/>
            </a:br>
            <a:r>
              <a:rPr sz="3600" dirty="0" err="1" smtClean="0"/>
              <a:t>Pertemuan</a:t>
            </a:r>
            <a:r>
              <a:rPr sz="3600" dirty="0" smtClean="0"/>
              <a:t> </a:t>
            </a:r>
            <a:r>
              <a:rPr lang="en-US" sz="3600" dirty="0" smtClean="0"/>
              <a:t>4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733800"/>
            <a:ext cx="8305800" cy="2667000"/>
          </a:xfrm>
        </p:spPr>
        <p:txBody>
          <a:bodyPr>
            <a:normAutofit lnSpcReduction="10000"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sz="2400" dirty="0" smtClean="0"/>
              <a:t>Program </a:t>
            </a:r>
            <a:r>
              <a:rPr lang="en-US" sz="2400" dirty="0" err="1" smtClean="0"/>
              <a:t>Studi</a:t>
            </a:r>
            <a:r>
              <a:rPr lang="en-US" sz="2400" dirty="0" smtClean="0"/>
              <a:t> </a:t>
            </a:r>
            <a:r>
              <a:rPr lang="en-US" sz="2400" dirty="0" err="1" smtClean="0"/>
              <a:t>Perencanaan</a:t>
            </a:r>
            <a:r>
              <a:rPr lang="en-US" sz="2400" dirty="0" smtClean="0"/>
              <a:t> Wilayah &amp; Kota</a:t>
            </a:r>
          </a:p>
          <a:p>
            <a:r>
              <a:rPr lang="en-US" sz="2400" dirty="0" err="1" smtClean="0"/>
              <a:t>Universitas</a:t>
            </a:r>
            <a:r>
              <a:rPr lang="en-US" sz="2400" dirty="0" smtClean="0"/>
              <a:t> </a:t>
            </a:r>
            <a:r>
              <a:rPr lang="en-US" sz="2400" dirty="0" err="1" smtClean="0"/>
              <a:t>Esa</a:t>
            </a:r>
            <a:r>
              <a:rPr lang="en-US" sz="2400" dirty="0" smtClean="0"/>
              <a:t> </a:t>
            </a:r>
            <a:r>
              <a:rPr lang="en-US" sz="2400" dirty="0" err="1" smtClean="0"/>
              <a:t>Unggul</a:t>
            </a:r>
            <a:endParaRPr lang="en-US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62600"/>
          </a:xfrm>
        </p:spPr>
        <p:txBody>
          <a:bodyPr>
            <a:normAutofit/>
          </a:bodyPr>
          <a:lstStyle/>
          <a:p>
            <a:r>
              <a:rPr lang="en-US" dirty="0" err="1" smtClean="0"/>
              <a:t>Pokok</a:t>
            </a:r>
            <a:r>
              <a:rPr lang="en-US" dirty="0" smtClean="0"/>
              <a:t> </a:t>
            </a:r>
            <a:r>
              <a:rPr lang="en-US" dirty="0" err="1" smtClean="0"/>
              <a:t>Bahasan</a:t>
            </a:r>
            <a:r>
              <a:rPr lang="en-US" dirty="0" smtClean="0"/>
              <a:t> : </a:t>
            </a:r>
          </a:p>
          <a:p>
            <a:pPr>
              <a:spcAft>
                <a:spcPts val="1200"/>
              </a:spcAft>
              <a:buNone/>
            </a:pPr>
            <a:r>
              <a:rPr lang="en-US" dirty="0" smtClean="0"/>
              <a:t>	</a:t>
            </a:r>
            <a:r>
              <a:rPr lang="en-US" dirty="0" err="1" smtClean="0"/>
              <a:t>Analisa</a:t>
            </a:r>
            <a:r>
              <a:rPr lang="en-US" dirty="0" smtClean="0"/>
              <a:t> </a:t>
            </a:r>
            <a:r>
              <a:rPr lang="en-US" dirty="0" err="1" smtClean="0"/>
              <a:t>Tapak</a:t>
            </a:r>
            <a:r>
              <a:rPr lang="en-US" dirty="0" smtClean="0"/>
              <a:t> ;</a:t>
            </a:r>
          </a:p>
          <a:p>
            <a:pPr>
              <a:spcAft>
                <a:spcPts val="1200"/>
              </a:spcAft>
              <a:buNone/>
            </a:pPr>
            <a:endParaRPr lang="en-US" dirty="0" smtClean="0"/>
          </a:p>
          <a:p>
            <a:r>
              <a:rPr lang="en-US" dirty="0" smtClean="0"/>
              <a:t>Sub </a:t>
            </a:r>
            <a:r>
              <a:rPr lang="en-US" dirty="0" err="1" smtClean="0"/>
              <a:t>Pokok</a:t>
            </a:r>
            <a:r>
              <a:rPr lang="en-US" dirty="0" smtClean="0"/>
              <a:t> </a:t>
            </a:r>
            <a:r>
              <a:rPr lang="en-US" dirty="0" err="1" smtClean="0"/>
              <a:t>Bahasan</a:t>
            </a:r>
            <a:r>
              <a:rPr lang="en-US" dirty="0" smtClean="0"/>
              <a:t> : 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Analisa</a:t>
            </a:r>
            <a:r>
              <a:rPr lang="en-US" dirty="0" smtClean="0"/>
              <a:t> </a:t>
            </a:r>
            <a:r>
              <a:rPr lang="en-US" dirty="0" err="1" smtClean="0"/>
              <a:t>Tapak</a:t>
            </a:r>
            <a:r>
              <a:rPr lang="en-US" dirty="0" smtClean="0"/>
              <a:t> </a:t>
            </a:r>
            <a:r>
              <a:rPr lang="en-US" dirty="0" err="1" smtClean="0"/>
              <a:t>datar</a:t>
            </a:r>
            <a:r>
              <a:rPr lang="en-US" dirty="0" smtClean="0"/>
              <a:t> </a:t>
            </a:r>
          </a:p>
          <a:p>
            <a:pPr lvl="1"/>
            <a:r>
              <a:rPr lang="en-US" dirty="0" err="1" smtClean="0"/>
              <a:t>Analisa</a:t>
            </a:r>
            <a:r>
              <a:rPr lang="en-US" dirty="0" smtClean="0"/>
              <a:t> </a:t>
            </a:r>
            <a:r>
              <a:rPr lang="en-US" dirty="0" err="1" smtClean="0"/>
              <a:t>Lingkungan</a:t>
            </a:r>
            <a:r>
              <a:rPr lang="en-US" dirty="0" smtClean="0"/>
              <a:t> </a:t>
            </a:r>
          </a:p>
          <a:p>
            <a:pPr lvl="1"/>
            <a:r>
              <a:rPr lang="en-US" dirty="0" err="1" smtClean="0"/>
              <a:t>Analisa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</a:p>
          <a:p>
            <a:pPr lvl="1"/>
            <a:r>
              <a:rPr lang="en-US" dirty="0" err="1" smtClean="0"/>
              <a:t>Analisa</a:t>
            </a:r>
            <a:r>
              <a:rPr lang="en-US" dirty="0" smtClean="0"/>
              <a:t> </a:t>
            </a:r>
            <a:r>
              <a:rPr lang="en-US" dirty="0" err="1" smtClean="0"/>
              <a:t>Potensi</a:t>
            </a:r>
            <a:r>
              <a:rPr lang="en-US" dirty="0" smtClean="0"/>
              <a:t> </a:t>
            </a:r>
          </a:p>
          <a:p>
            <a:pPr lvl="1"/>
            <a:r>
              <a:rPr lang="en-US" dirty="0" err="1" smtClean="0"/>
              <a:t>Analisa</a:t>
            </a:r>
            <a:r>
              <a:rPr lang="en-US" dirty="0" smtClean="0"/>
              <a:t> </a:t>
            </a:r>
            <a:r>
              <a:rPr lang="en-US" dirty="0" err="1" smtClean="0"/>
              <a:t>Sirkulasi</a:t>
            </a:r>
            <a:r>
              <a:rPr lang="en-US" dirty="0" smtClean="0"/>
              <a:t>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14400"/>
          </a:xfrm>
        </p:spPr>
        <p:txBody>
          <a:bodyPr>
            <a:noAutofit/>
          </a:bodyPr>
          <a:lstStyle/>
          <a:p>
            <a:pPr algn="ctr"/>
            <a:r>
              <a:rPr lang="en-US" b="1" dirty="0" err="1" smtClean="0"/>
              <a:t>Analisa</a:t>
            </a:r>
            <a:r>
              <a:rPr lang="en-US" b="1" dirty="0" smtClean="0"/>
              <a:t> </a:t>
            </a:r>
            <a:r>
              <a:rPr lang="en-US" b="1" dirty="0" err="1" smtClean="0"/>
              <a:t>lahan</a:t>
            </a:r>
            <a:r>
              <a:rPr lang="en-US" b="1" dirty="0" smtClean="0"/>
              <a:t>/</a:t>
            </a:r>
            <a:r>
              <a:rPr lang="en-US" b="1" dirty="0" err="1" smtClean="0"/>
              <a:t>tapak</a:t>
            </a:r>
            <a:r>
              <a:rPr lang="en-US" b="1" dirty="0" smtClean="0"/>
              <a:t> </a:t>
            </a:r>
            <a:r>
              <a:rPr lang="en-US" b="1" dirty="0" err="1" smtClean="0"/>
              <a:t>datar</a:t>
            </a:r>
            <a:r>
              <a:rPr lang="en-US" b="1" dirty="0" smtClean="0"/>
              <a:t>; 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b="1" dirty="0" smtClean="0"/>
              <a:t>1. </a:t>
            </a:r>
            <a:r>
              <a:rPr lang="en-US" b="1" dirty="0" err="1" smtClean="0"/>
              <a:t>Analisa</a:t>
            </a:r>
            <a:r>
              <a:rPr lang="en-US" b="1" dirty="0" smtClean="0"/>
              <a:t> </a:t>
            </a:r>
            <a:r>
              <a:rPr lang="en-US" b="1" dirty="0" err="1" smtClean="0"/>
              <a:t>Lingkungan</a:t>
            </a:r>
            <a:r>
              <a:rPr lang="en-US" b="1" dirty="0" smtClean="0"/>
              <a:t> </a:t>
            </a:r>
          </a:p>
          <a:p>
            <a:pPr marL="176213" indent="-176213">
              <a:buNone/>
            </a:pPr>
            <a:r>
              <a:rPr lang="en-US" dirty="0" smtClean="0"/>
              <a:t>	a. </a:t>
            </a:r>
            <a:r>
              <a:rPr lang="en-US" dirty="0" err="1" smtClean="0"/>
              <a:t>Aspek</a:t>
            </a:r>
            <a:r>
              <a:rPr lang="en-US" dirty="0" smtClean="0"/>
              <a:t> </a:t>
            </a:r>
            <a:r>
              <a:rPr lang="en-US" dirty="0" err="1" smtClean="0"/>
              <a:t>Lingkungan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KDB (</a:t>
            </a:r>
            <a:r>
              <a:rPr lang="en-US" dirty="0" err="1" smtClean="0"/>
              <a:t>koefisien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 </a:t>
            </a:r>
            <a:r>
              <a:rPr lang="en-US" dirty="0" err="1" smtClean="0"/>
              <a:t>bangunan</a:t>
            </a:r>
            <a:r>
              <a:rPr lang="en-US" dirty="0" smtClean="0"/>
              <a:t>) </a:t>
            </a:r>
          </a:p>
          <a:p>
            <a:pPr lvl="1"/>
            <a:r>
              <a:rPr lang="en-US" dirty="0" smtClean="0"/>
              <a:t>FAR (floor area Ratio) </a:t>
            </a:r>
          </a:p>
          <a:p>
            <a:pPr lvl="1"/>
            <a:r>
              <a:rPr lang="en-US" dirty="0" err="1" smtClean="0"/>
              <a:t>Ketinggian</a:t>
            </a:r>
            <a:r>
              <a:rPr lang="en-US" dirty="0" smtClean="0"/>
              <a:t> </a:t>
            </a:r>
            <a:r>
              <a:rPr lang="en-US" dirty="0" err="1" smtClean="0"/>
              <a:t>maksimal</a:t>
            </a:r>
            <a:r>
              <a:rPr lang="en-US" dirty="0" smtClean="0"/>
              <a:t> </a:t>
            </a:r>
            <a:r>
              <a:rPr lang="en-US" dirty="0" err="1" smtClean="0"/>
              <a:t>bangunan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GSB (</a:t>
            </a:r>
            <a:r>
              <a:rPr lang="en-US" dirty="0" err="1" smtClean="0"/>
              <a:t>garis</a:t>
            </a:r>
            <a:r>
              <a:rPr lang="en-US" dirty="0" smtClean="0"/>
              <a:t> </a:t>
            </a:r>
            <a:r>
              <a:rPr lang="en-US" dirty="0" err="1" smtClean="0"/>
              <a:t>sempadan</a:t>
            </a:r>
            <a:r>
              <a:rPr lang="en-US" dirty="0" smtClean="0"/>
              <a:t> </a:t>
            </a:r>
            <a:r>
              <a:rPr lang="en-US" dirty="0" err="1" smtClean="0"/>
              <a:t>bangunan</a:t>
            </a:r>
            <a:r>
              <a:rPr lang="en-US" dirty="0" smtClean="0"/>
              <a:t>) </a:t>
            </a:r>
          </a:p>
          <a:p>
            <a:pPr marL="176213" indent="-176213">
              <a:buNone/>
            </a:pPr>
            <a:r>
              <a:rPr lang="en-US" dirty="0" smtClean="0"/>
              <a:t>	b. </a:t>
            </a:r>
            <a:r>
              <a:rPr lang="en-US" dirty="0" err="1" smtClean="0"/>
              <a:t>Aspek</a:t>
            </a:r>
            <a:r>
              <a:rPr lang="en-US" dirty="0" smtClean="0"/>
              <a:t> </a:t>
            </a:r>
            <a:r>
              <a:rPr lang="en-US" dirty="0" err="1" smtClean="0"/>
              <a:t>Keadaan</a:t>
            </a:r>
            <a:r>
              <a:rPr lang="en-US" dirty="0" smtClean="0"/>
              <a:t> </a:t>
            </a:r>
            <a:r>
              <a:rPr lang="en-US" dirty="0" err="1" smtClean="0"/>
              <a:t>Iklim</a:t>
            </a:r>
            <a:r>
              <a:rPr lang="en-US" dirty="0" smtClean="0"/>
              <a:t> </a:t>
            </a:r>
            <a:r>
              <a:rPr lang="en-US" dirty="0" err="1" smtClean="0"/>
              <a:t>Setempat</a:t>
            </a:r>
            <a:r>
              <a:rPr lang="en-US" dirty="0" smtClean="0"/>
              <a:t> </a:t>
            </a:r>
          </a:p>
          <a:p>
            <a:pPr marL="176213" indent="-176213">
              <a:buNone/>
            </a:pPr>
            <a:r>
              <a:rPr lang="en-US" dirty="0" smtClean="0"/>
              <a:t>	c. </a:t>
            </a:r>
            <a:r>
              <a:rPr lang="en-US" dirty="0" err="1" smtClean="0"/>
              <a:t>Aspek</a:t>
            </a:r>
            <a:r>
              <a:rPr lang="en-US" dirty="0" smtClean="0"/>
              <a:t> </a:t>
            </a:r>
            <a:r>
              <a:rPr lang="en-US" dirty="0" err="1" smtClean="0"/>
              <a:t>Orientasi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r>
              <a:rPr lang="en-US" dirty="0" smtClean="0"/>
              <a:t> </a:t>
            </a:r>
            <a:r>
              <a:rPr lang="en-US" dirty="0" err="1" smtClean="0"/>
              <a:t>setempat</a:t>
            </a:r>
            <a:r>
              <a:rPr lang="en-US" dirty="0" smtClean="0"/>
              <a:t> </a:t>
            </a:r>
          </a:p>
          <a:p>
            <a:pPr lvl="1"/>
            <a:r>
              <a:rPr lang="en-US" dirty="0" err="1" smtClean="0"/>
              <a:t>Orientasi</a:t>
            </a:r>
            <a:r>
              <a:rPr lang="en-US" dirty="0" smtClean="0"/>
              <a:t> Persil </a:t>
            </a:r>
            <a:r>
              <a:rPr lang="en-US" dirty="0" err="1" smtClean="0"/>
              <a:t>tanah</a:t>
            </a:r>
            <a:r>
              <a:rPr lang="en-US" dirty="0" smtClean="0"/>
              <a:t> </a:t>
            </a:r>
          </a:p>
          <a:p>
            <a:pPr lvl="1"/>
            <a:r>
              <a:rPr lang="en-US" dirty="0" err="1" smtClean="0"/>
              <a:t>Orientasi</a:t>
            </a:r>
            <a:r>
              <a:rPr lang="en-US" dirty="0" smtClean="0"/>
              <a:t> </a:t>
            </a:r>
            <a:r>
              <a:rPr lang="en-US" dirty="0" err="1" smtClean="0"/>
              <a:t>bangunan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sinar</a:t>
            </a:r>
            <a:r>
              <a:rPr lang="en-US" dirty="0" smtClean="0"/>
              <a:t> </a:t>
            </a:r>
            <a:r>
              <a:rPr lang="en-US" dirty="0" err="1" smtClean="0"/>
              <a:t>matahari</a:t>
            </a:r>
            <a:r>
              <a:rPr lang="en-US" dirty="0" smtClean="0"/>
              <a:t> </a:t>
            </a:r>
          </a:p>
          <a:p>
            <a:pPr lvl="1"/>
            <a:r>
              <a:rPr lang="en-US" dirty="0" err="1" smtClean="0"/>
              <a:t>Bangunan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aliran</a:t>
            </a:r>
            <a:r>
              <a:rPr lang="en-US" dirty="0" smtClean="0"/>
              <a:t> </a:t>
            </a:r>
            <a:r>
              <a:rPr lang="en-US" dirty="0" err="1" smtClean="0"/>
              <a:t>udara</a:t>
            </a:r>
            <a:r>
              <a:rPr lang="en-US" dirty="0" smtClean="0"/>
              <a:t> </a:t>
            </a:r>
          </a:p>
          <a:p>
            <a:pPr lvl="1"/>
            <a:r>
              <a:rPr lang="en-US" dirty="0" err="1" smtClean="0"/>
              <a:t>Pengaturan</a:t>
            </a:r>
            <a:r>
              <a:rPr lang="en-US" dirty="0" smtClean="0"/>
              <a:t> </a:t>
            </a:r>
            <a:r>
              <a:rPr lang="en-US" dirty="0" err="1" smtClean="0"/>
              <a:t>jarak</a:t>
            </a:r>
            <a:r>
              <a:rPr lang="en-US" dirty="0" smtClean="0"/>
              <a:t> </a:t>
            </a:r>
            <a:r>
              <a:rPr lang="en-US" dirty="0" err="1" smtClean="0"/>
              <a:t>bangunan</a:t>
            </a:r>
            <a:r>
              <a:rPr lang="en-US" dirty="0" smtClean="0"/>
              <a:t> </a:t>
            </a:r>
          </a:p>
          <a:p>
            <a:pPr lvl="1"/>
            <a:r>
              <a:rPr lang="en-US" dirty="0" err="1" smtClean="0"/>
              <a:t>Pengaturan</a:t>
            </a:r>
            <a:r>
              <a:rPr lang="en-US" dirty="0" smtClean="0"/>
              <a:t> </a:t>
            </a:r>
            <a:r>
              <a:rPr lang="en-US" dirty="0" err="1" smtClean="0"/>
              <a:t>bukaan</a:t>
            </a:r>
            <a:r>
              <a:rPr lang="en-US" dirty="0" smtClean="0"/>
              <a:t> </a:t>
            </a:r>
            <a:r>
              <a:rPr lang="en-US" dirty="0" err="1" smtClean="0"/>
              <a:t>bangunan</a:t>
            </a:r>
            <a:r>
              <a:rPr lang="en-US" dirty="0" smtClean="0"/>
              <a:t> </a:t>
            </a:r>
          </a:p>
          <a:p>
            <a:pPr lvl="1"/>
            <a:r>
              <a:rPr lang="en-US" dirty="0" err="1" smtClean="0"/>
              <a:t>Pengaturan</a:t>
            </a:r>
            <a:r>
              <a:rPr lang="en-US" dirty="0" smtClean="0"/>
              <a:t> </a:t>
            </a:r>
            <a:r>
              <a:rPr lang="en-US" dirty="0" err="1" smtClean="0"/>
              <a:t>atap</a:t>
            </a:r>
            <a:r>
              <a:rPr lang="en-US" dirty="0" smtClean="0"/>
              <a:t> </a:t>
            </a:r>
            <a:r>
              <a:rPr lang="en-US" dirty="0" err="1" smtClean="0"/>
              <a:t>bangunan</a:t>
            </a:r>
            <a:r>
              <a:rPr lang="en-US" dirty="0" smtClean="0"/>
              <a:t>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14400"/>
          </a:xfrm>
        </p:spPr>
        <p:txBody>
          <a:bodyPr>
            <a:noAutofit/>
          </a:bodyPr>
          <a:lstStyle/>
          <a:p>
            <a:pPr algn="ctr"/>
            <a:r>
              <a:rPr lang="en-US" b="1" dirty="0" err="1" smtClean="0"/>
              <a:t>Analisa</a:t>
            </a:r>
            <a:r>
              <a:rPr lang="en-US" b="1" dirty="0" smtClean="0"/>
              <a:t> </a:t>
            </a:r>
            <a:r>
              <a:rPr lang="en-US" b="1" dirty="0" err="1" smtClean="0"/>
              <a:t>lahan</a:t>
            </a:r>
            <a:r>
              <a:rPr lang="en-US" b="1" dirty="0" smtClean="0"/>
              <a:t>/</a:t>
            </a:r>
            <a:r>
              <a:rPr lang="en-US" b="1" dirty="0" err="1" smtClean="0"/>
              <a:t>tapak</a:t>
            </a:r>
            <a:r>
              <a:rPr lang="en-US" b="1" dirty="0" smtClean="0"/>
              <a:t> </a:t>
            </a:r>
            <a:r>
              <a:rPr lang="en-US" b="1" dirty="0" err="1" smtClean="0"/>
              <a:t>datar</a:t>
            </a:r>
            <a:r>
              <a:rPr lang="en-US" b="1" dirty="0" smtClean="0"/>
              <a:t>; 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pPr marL="339725" indent="-339725">
              <a:buAutoNum type="arabicPeriod"/>
            </a:pPr>
            <a:r>
              <a:rPr lang="en-US" b="1" dirty="0" err="1" smtClean="0"/>
              <a:t>Analisa</a:t>
            </a:r>
            <a:r>
              <a:rPr lang="en-US" b="1" dirty="0" smtClean="0"/>
              <a:t> </a:t>
            </a:r>
            <a:r>
              <a:rPr lang="en-US" b="1" dirty="0" err="1" smtClean="0"/>
              <a:t>Lingkungan</a:t>
            </a:r>
            <a:r>
              <a:rPr lang="en-US" b="1" dirty="0" smtClean="0"/>
              <a:t> (</a:t>
            </a:r>
            <a:r>
              <a:rPr lang="en-US" b="1" dirty="0" err="1" smtClean="0"/>
              <a:t>Lanjutan</a:t>
            </a:r>
            <a:r>
              <a:rPr lang="en-US" b="1" dirty="0" smtClean="0"/>
              <a:t>)</a:t>
            </a:r>
          </a:p>
          <a:p>
            <a:pPr marL="514350" indent="-514350">
              <a:buNone/>
            </a:pPr>
            <a:r>
              <a:rPr lang="en-US" dirty="0" smtClean="0"/>
              <a:t>	d. </a:t>
            </a:r>
            <a:r>
              <a:rPr lang="en-US" dirty="0" err="1" smtClean="0"/>
              <a:t>Aspek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 </a:t>
            </a:r>
            <a:r>
              <a:rPr lang="en-US" dirty="0" err="1" smtClean="0"/>
              <a:t>ekonomi</a:t>
            </a:r>
            <a:r>
              <a:rPr lang="en-US" dirty="0" smtClean="0"/>
              <a:t> </a:t>
            </a:r>
          </a:p>
          <a:p>
            <a:pPr marL="1150938" lvl="2" indent="-236538"/>
            <a:r>
              <a:rPr lang="en-US" dirty="0" err="1" smtClean="0"/>
              <a:t>Pola</a:t>
            </a:r>
            <a:r>
              <a:rPr lang="en-US" dirty="0" smtClean="0"/>
              <a:t> </a:t>
            </a:r>
            <a:r>
              <a:rPr lang="en-US" dirty="0" err="1" smtClean="0"/>
              <a:t>pikir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</a:p>
          <a:p>
            <a:pPr marL="1150938" lvl="2" indent="-236538"/>
            <a:r>
              <a:rPr lang="en-US" dirty="0" smtClean="0"/>
              <a:t>Agama yang </a:t>
            </a:r>
            <a:r>
              <a:rPr lang="en-US" dirty="0" err="1" smtClean="0"/>
              <a:t>dianut</a:t>
            </a:r>
            <a:r>
              <a:rPr lang="en-US" dirty="0" smtClean="0"/>
              <a:t> </a:t>
            </a:r>
          </a:p>
          <a:p>
            <a:pPr marL="1150938" lvl="2" indent="-236538"/>
            <a:r>
              <a:rPr lang="en-US" dirty="0" smtClean="0"/>
              <a:t>Cara </a:t>
            </a:r>
            <a:r>
              <a:rPr lang="en-US" dirty="0" err="1" smtClean="0"/>
              <a:t>berinteraksi</a:t>
            </a:r>
            <a:r>
              <a:rPr lang="en-US" dirty="0" smtClean="0"/>
              <a:t> </a:t>
            </a:r>
            <a:r>
              <a:rPr lang="en-US" dirty="0" err="1" smtClean="0"/>
              <a:t>antar</a:t>
            </a:r>
            <a:r>
              <a:rPr lang="en-US" dirty="0" smtClean="0"/>
              <a:t> </a:t>
            </a:r>
            <a:r>
              <a:rPr lang="en-US" dirty="0" err="1" smtClean="0"/>
              <a:t>anggota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</a:p>
          <a:p>
            <a:pPr marL="1150938" lvl="2" indent="-236538"/>
            <a:r>
              <a:rPr lang="en-US" dirty="0" err="1" smtClean="0"/>
              <a:t>Karakter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setempat</a:t>
            </a:r>
            <a:r>
              <a:rPr lang="en-US" dirty="0" smtClean="0"/>
              <a:t> </a:t>
            </a:r>
          </a:p>
          <a:p>
            <a:pPr marL="515938" indent="-515938">
              <a:buNone/>
            </a:pPr>
            <a:r>
              <a:rPr lang="en-US" dirty="0" smtClean="0"/>
              <a:t>	e. </a:t>
            </a:r>
            <a:r>
              <a:rPr lang="en-US" dirty="0" err="1" smtClean="0"/>
              <a:t>Aspek</a:t>
            </a:r>
            <a:r>
              <a:rPr lang="en-US" dirty="0" smtClean="0"/>
              <a:t> </a:t>
            </a:r>
            <a:r>
              <a:rPr lang="en-US" dirty="0" err="1" smtClean="0"/>
              <a:t>Kesehatan</a:t>
            </a:r>
            <a:r>
              <a:rPr lang="en-US" dirty="0" smtClean="0"/>
              <a:t> </a:t>
            </a:r>
          </a:p>
          <a:p>
            <a:pPr marL="1150938" lvl="2" indent="-236538"/>
            <a:r>
              <a:rPr lang="en-US" dirty="0" err="1" smtClean="0"/>
              <a:t>Kecukupan</a:t>
            </a:r>
            <a:r>
              <a:rPr lang="en-US" dirty="0" smtClean="0"/>
              <a:t> air </a:t>
            </a:r>
            <a:r>
              <a:rPr lang="en-US" dirty="0" err="1" smtClean="0"/>
              <a:t>bersih</a:t>
            </a:r>
            <a:r>
              <a:rPr lang="en-US" dirty="0" smtClean="0"/>
              <a:t> </a:t>
            </a:r>
          </a:p>
          <a:p>
            <a:pPr marL="1150938" lvl="2" indent="-236538"/>
            <a:r>
              <a:rPr lang="en-US" dirty="0" err="1" smtClean="0"/>
              <a:t>Kecukupan</a:t>
            </a:r>
            <a:r>
              <a:rPr lang="en-US" dirty="0" smtClean="0"/>
              <a:t> </a:t>
            </a:r>
            <a:r>
              <a:rPr lang="en-US" dirty="0" err="1" smtClean="0"/>
              <a:t>cahaya</a:t>
            </a:r>
            <a:r>
              <a:rPr lang="en-US" dirty="0" smtClean="0"/>
              <a:t> </a:t>
            </a:r>
          </a:p>
          <a:p>
            <a:pPr marL="1150938" lvl="2" indent="-236538"/>
            <a:r>
              <a:rPr lang="en-US" dirty="0" err="1" smtClean="0"/>
              <a:t>Kecukupan</a:t>
            </a:r>
            <a:r>
              <a:rPr lang="en-US" dirty="0" smtClean="0"/>
              <a:t> </a:t>
            </a:r>
            <a:r>
              <a:rPr lang="en-US" dirty="0" err="1" smtClean="0"/>
              <a:t>udara</a:t>
            </a:r>
            <a:r>
              <a:rPr lang="en-US" dirty="0" smtClean="0"/>
              <a:t> </a:t>
            </a:r>
          </a:p>
          <a:p>
            <a:pPr marL="457200" indent="-457200">
              <a:buNone/>
            </a:pPr>
            <a:r>
              <a:rPr lang="en-US" dirty="0" smtClean="0"/>
              <a:t>	f. </a:t>
            </a:r>
            <a:r>
              <a:rPr lang="en-US" dirty="0" err="1" smtClean="0"/>
              <a:t>Aspek</a:t>
            </a:r>
            <a:r>
              <a:rPr lang="en-US" dirty="0" smtClean="0"/>
              <a:t> </a:t>
            </a:r>
            <a:r>
              <a:rPr lang="en-US" dirty="0" err="1" smtClean="0"/>
              <a:t>teknis</a:t>
            </a:r>
            <a:r>
              <a:rPr lang="en-US" dirty="0" smtClean="0"/>
              <a:t>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14400"/>
          </a:xfrm>
        </p:spPr>
        <p:txBody>
          <a:bodyPr>
            <a:noAutofit/>
          </a:bodyPr>
          <a:lstStyle/>
          <a:p>
            <a:pPr algn="ctr"/>
            <a:r>
              <a:rPr lang="en-US" b="1" dirty="0" err="1" smtClean="0"/>
              <a:t>Analisa</a:t>
            </a:r>
            <a:r>
              <a:rPr lang="en-US" b="1" dirty="0" smtClean="0"/>
              <a:t> </a:t>
            </a:r>
            <a:r>
              <a:rPr lang="en-US" b="1" dirty="0" err="1" smtClean="0"/>
              <a:t>lahan</a:t>
            </a:r>
            <a:r>
              <a:rPr lang="en-US" b="1" dirty="0" smtClean="0"/>
              <a:t>/</a:t>
            </a:r>
            <a:r>
              <a:rPr lang="en-US" b="1" dirty="0" err="1" smtClean="0"/>
              <a:t>tapak</a:t>
            </a:r>
            <a:r>
              <a:rPr lang="en-US" b="1" dirty="0" smtClean="0"/>
              <a:t> </a:t>
            </a:r>
            <a:r>
              <a:rPr lang="en-US" b="1" dirty="0" err="1" smtClean="0"/>
              <a:t>datar</a:t>
            </a:r>
            <a:r>
              <a:rPr lang="en-US" b="1" dirty="0" smtClean="0"/>
              <a:t>; 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800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2. </a:t>
            </a:r>
            <a:r>
              <a:rPr lang="en-US" b="1" dirty="0" err="1" smtClean="0"/>
              <a:t>Analisa</a:t>
            </a:r>
            <a:r>
              <a:rPr lang="en-US" b="1" dirty="0" smtClean="0"/>
              <a:t> </a:t>
            </a:r>
            <a:r>
              <a:rPr lang="en-US" b="1" dirty="0" err="1" smtClean="0"/>
              <a:t>Fungsi</a:t>
            </a:r>
            <a:r>
              <a:rPr lang="en-US" b="1" dirty="0" smtClean="0"/>
              <a:t> </a:t>
            </a:r>
          </a:p>
          <a:p>
            <a:pPr lvl="1"/>
            <a:r>
              <a:rPr lang="en-US" dirty="0" err="1" smtClean="0"/>
              <a:t>Bangunan</a:t>
            </a:r>
            <a:r>
              <a:rPr lang="en-US" dirty="0" smtClean="0"/>
              <a:t> </a:t>
            </a:r>
            <a:r>
              <a:rPr lang="en-US" dirty="0" err="1" smtClean="0"/>
              <a:t>Pendidikan</a:t>
            </a:r>
            <a:r>
              <a:rPr lang="en-US" dirty="0" smtClean="0"/>
              <a:t> </a:t>
            </a:r>
          </a:p>
          <a:p>
            <a:pPr lvl="1"/>
            <a:r>
              <a:rPr lang="en-US" dirty="0" err="1" smtClean="0"/>
              <a:t>Bangunan</a:t>
            </a:r>
            <a:r>
              <a:rPr lang="en-US" dirty="0" smtClean="0"/>
              <a:t> </a:t>
            </a:r>
            <a:r>
              <a:rPr lang="en-US" dirty="0" err="1" smtClean="0"/>
              <a:t>Perumahan</a:t>
            </a:r>
            <a:r>
              <a:rPr lang="en-US" dirty="0" smtClean="0"/>
              <a:t> </a:t>
            </a:r>
          </a:p>
          <a:p>
            <a:pPr lvl="1"/>
            <a:r>
              <a:rPr lang="en-US" dirty="0" err="1" smtClean="0"/>
              <a:t>Bangunan</a:t>
            </a:r>
            <a:r>
              <a:rPr lang="en-US" dirty="0" smtClean="0"/>
              <a:t> </a:t>
            </a:r>
            <a:r>
              <a:rPr lang="en-US" dirty="0" err="1" smtClean="0"/>
              <a:t>Perkantoran</a:t>
            </a:r>
            <a:r>
              <a:rPr lang="en-US" dirty="0" smtClean="0"/>
              <a:t> </a:t>
            </a:r>
          </a:p>
          <a:p>
            <a:pPr lvl="1"/>
            <a:r>
              <a:rPr lang="en-US" dirty="0" err="1" smtClean="0"/>
              <a:t>Bangunan</a:t>
            </a:r>
            <a:r>
              <a:rPr lang="en-US" dirty="0" smtClean="0"/>
              <a:t> </a:t>
            </a:r>
            <a:r>
              <a:rPr lang="en-US" dirty="0" err="1" smtClean="0"/>
              <a:t>Komersil</a:t>
            </a:r>
            <a:r>
              <a:rPr lang="en-US" dirty="0" smtClean="0"/>
              <a:t> </a:t>
            </a:r>
          </a:p>
          <a:p>
            <a:pPr lvl="1"/>
            <a:r>
              <a:rPr lang="en-US" dirty="0" err="1" smtClean="0"/>
              <a:t>Bangunan</a:t>
            </a:r>
            <a:r>
              <a:rPr lang="en-US" dirty="0" smtClean="0"/>
              <a:t> </a:t>
            </a:r>
            <a:r>
              <a:rPr lang="en-US" dirty="0" err="1" smtClean="0"/>
              <a:t>Jasa</a:t>
            </a:r>
            <a:r>
              <a:rPr lang="en-US" dirty="0" smtClean="0"/>
              <a:t>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14400"/>
          </a:xfrm>
        </p:spPr>
        <p:txBody>
          <a:bodyPr>
            <a:noAutofit/>
          </a:bodyPr>
          <a:lstStyle/>
          <a:p>
            <a:pPr algn="ctr"/>
            <a:r>
              <a:rPr lang="en-US" b="1" dirty="0" err="1" smtClean="0"/>
              <a:t>Analisa</a:t>
            </a:r>
            <a:r>
              <a:rPr lang="en-US" b="1" dirty="0" smtClean="0"/>
              <a:t> </a:t>
            </a:r>
            <a:r>
              <a:rPr lang="en-US" b="1" dirty="0" err="1" smtClean="0"/>
              <a:t>lahan</a:t>
            </a:r>
            <a:r>
              <a:rPr lang="en-US" b="1" dirty="0" smtClean="0"/>
              <a:t>/</a:t>
            </a:r>
            <a:r>
              <a:rPr lang="en-US" b="1" dirty="0" err="1" smtClean="0"/>
              <a:t>tapak</a:t>
            </a:r>
            <a:r>
              <a:rPr lang="en-US" b="1" dirty="0" smtClean="0"/>
              <a:t> </a:t>
            </a:r>
            <a:r>
              <a:rPr lang="en-US" b="1" dirty="0" err="1" smtClean="0"/>
              <a:t>datar</a:t>
            </a:r>
            <a:r>
              <a:rPr lang="en-US" b="1" dirty="0" smtClean="0"/>
              <a:t>; 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800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3. </a:t>
            </a:r>
            <a:r>
              <a:rPr lang="en-US" b="1" dirty="0" err="1" smtClean="0"/>
              <a:t>Analisa</a:t>
            </a:r>
            <a:r>
              <a:rPr lang="en-US" b="1" dirty="0" smtClean="0"/>
              <a:t> </a:t>
            </a:r>
            <a:r>
              <a:rPr lang="en-US" b="1" dirty="0" err="1" smtClean="0"/>
              <a:t>Potensi</a:t>
            </a:r>
            <a:r>
              <a:rPr lang="en-US" b="1" dirty="0" smtClean="0"/>
              <a:t> </a:t>
            </a:r>
          </a:p>
          <a:p>
            <a:pPr lvl="1"/>
            <a:r>
              <a:rPr lang="en-US" dirty="0" smtClean="0"/>
              <a:t>Tanah </a:t>
            </a:r>
          </a:p>
          <a:p>
            <a:pPr lvl="1"/>
            <a:r>
              <a:rPr lang="en-US" dirty="0" err="1" smtClean="0"/>
              <a:t>Vegetasi</a:t>
            </a:r>
            <a:r>
              <a:rPr lang="en-US" dirty="0" smtClean="0"/>
              <a:t> </a:t>
            </a:r>
          </a:p>
          <a:p>
            <a:pPr lvl="1"/>
            <a:r>
              <a:rPr lang="en-US" dirty="0" err="1" smtClean="0"/>
              <a:t>Hidrologi</a:t>
            </a:r>
            <a:r>
              <a:rPr lang="en-US" dirty="0" smtClean="0"/>
              <a:t> </a:t>
            </a:r>
          </a:p>
          <a:p>
            <a:pPr lvl="1"/>
            <a:r>
              <a:rPr lang="en-US" dirty="0" err="1" smtClean="0"/>
              <a:t>Iklim</a:t>
            </a:r>
            <a:r>
              <a:rPr lang="en-US" dirty="0" smtClean="0"/>
              <a:t> </a:t>
            </a:r>
          </a:p>
          <a:p>
            <a:pPr lvl="1"/>
            <a:r>
              <a:rPr lang="en-US" dirty="0" err="1" smtClean="0"/>
              <a:t>Topografi</a:t>
            </a:r>
            <a:r>
              <a:rPr lang="en-US" dirty="0" smtClean="0"/>
              <a:t> </a:t>
            </a:r>
          </a:p>
          <a:p>
            <a:pPr lvl="1"/>
            <a:r>
              <a:rPr lang="en-US" dirty="0" err="1" smtClean="0"/>
              <a:t>Estetika</a:t>
            </a:r>
            <a:r>
              <a:rPr lang="en-US" dirty="0" smtClean="0"/>
              <a:t> </a:t>
            </a:r>
          </a:p>
          <a:p>
            <a:pPr lvl="1"/>
            <a:r>
              <a:rPr lang="en-US" dirty="0" err="1" smtClean="0"/>
              <a:t>Ciri</a:t>
            </a:r>
            <a:r>
              <a:rPr lang="en-US" dirty="0" smtClean="0"/>
              <a:t> </a:t>
            </a:r>
            <a:r>
              <a:rPr lang="en-US" dirty="0" err="1" smtClean="0"/>
              <a:t>Histori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Tata </a:t>
            </a:r>
            <a:r>
              <a:rPr lang="en-US" dirty="0" err="1" smtClean="0"/>
              <a:t>guna</a:t>
            </a:r>
            <a:r>
              <a:rPr lang="en-US" dirty="0" smtClean="0"/>
              <a:t> </a:t>
            </a:r>
            <a:r>
              <a:rPr lang="en-US" dirty="0" err="1" smtClean="0"/>
              <a:t>Lahan</a:t>
            </a:r>
            <a:r>
              <a:rPr lang="en-US" dirty="0" smtClean="0"/>
              <a:t> </a:t>
            </a:r>
          </a:p>
          <a:p>
            <a:pPr lvl="1"/>
            <a:r>
              <a:rPr lang="en-US" dirty="0" err="1" smtClean="0"/>
              <a:t>Rintangan</a:t>
            </a:r>
            <a:r>
              <a:rPr lang="en-US" dirty="0" smtClean="0"/>
              <a:t> </a:t>
            </a:r>
            <a:r>
              <a:rPr lang="en-US" dirty="0" err="1" smtClean="0"/>
              <a:t>fisiografi</a:t>
            </a:r>
            <a:r>
              <a:rPr lang="en-US" dirty="0" smtClean="0"/>
              <a:t>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14400"/>
          </a:xfrm>
        </p:spPr>
        <p:txBody>
          <a:bodyPr>
            <a:noAutofit/>
          </a:bodyPr>
          <a:lstStyle/>
          <a:p>
            <a:pPr algn="ctr"/>
            <a:r>
              <a:rPr lang="en-US" b="1" dirty="0" err="1" smtClean="0"/>
              <a:t>Analisa</a:t>
            </a:r>
            <a:r>
              <a:rPr lang="en-US" b="1" dirty="0" smtClean="0"/>
              <a:t> </a:t>
            </a:r>
            <a:r>
              <a:rPr lang="en-US" b="1" dirty="0" err="1" smtClean="0"/>
              <a:t>lahan</a:t>
            </a:r>
            <a:r>
              <a:rPr lang="en-US" b="1" dirty="0" smtClean="0"/>
              <a:t>/</a:t>
            </a:r>
            <a:r>
              <a:rPr lang="en-US" b="1" dirty="0" err="1" smtClean="0"/>
              <a:t>tapak</a:t>
            </a:r>
            <a:r>
              <a:rPr lang="en-US" b="1" dirty="0" smtClean="0"/>
              <a:t> </a:t>
            </a:r>
            <a:r>
              <a:rPr lang="en-US" b="1" dirty="0" err="1" smtClean="0"/>
              <a:t>datar</a:t>
            </a:r>
            <a:r>
              <a:rPr lang="en-US" b="1" dirty="0" smtClean="0"/>
              <a:t>; 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800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4. </a:t>
            </a:r>
            <a:r>
              <a:rPr lang="en-US" b="1" dirty="0" err="1" smtClean="0"/>
              <a:t>Analisa</a:t>
            </a:r>
            <a:r>
              <a:rPr lang="en-US" b="1" dirty="0" smtClean="0"/>
              <a:t> </a:t>
            </a:r>
            <a:r>
              <a:rPr lang="en-US" b="1" dirty="0" err="1" smtClean="0"/>
              <a:t>Sirkulasi</a:t>
            </a:r>
            <a:r>
              <a:rPr lang="en-US" b="1" dirty="0" smtClean="0"/>
              <a:t> </a:t>
            </a:r>
          </a:p>
          <a:p>
            <a:pPr>
              <a:buNone/>
            </a:pPr>
            <a:r>
              <a:rPr lang="fi-FI" dirty="0" smtClean="0"/>
              <a:t>	a. Sirkulasi Pejalan kaki dan Sepeda </a:t>
            </a:r>
          </a:p>
          <a:p>
            <a:pPr lvl="2"/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pola</a:t>
            </a:r>
            <a:r>
              <a:rPr lang="en-US" dirty="0" smtClean="0"/>
              <a:t> </a:t>
            </a:r>
            <a:r>
              <a:rPr lang="en-US" dirty="0" err="1" smtClean="0"/>
              <a:t>jalur</a:t>
            </a:r>
            <a:r>
              <a:rPr lang="en-US" dirty="0" smtClean="0"/>
              <a:t> </a:t>
            </a:r>
            <a:r>
              <a:rPr lang="en-US" dirty="0" err="1" smtClean="0"/>
              <a:t>pejalan</a:t>
            </a:r>
            <a:r>
              <a:rPr lang="en-US" dirty="0" smtClean="0"/>
              <a:t> kaki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jalur</a:t>
            </a:r>
            <a:r>
              <a:rPr lang="en-US" dirty="0" smtClean="0"/>
              <a:t> </a:t>
            </a:r>
            <a:r>
              <a:rPr lang="en-US" dirty="0" err="1" smtClean="0"/>
              <a:t>sepeda</a:t>
            </a:r>
            <a:r>
              <a:rPr lang="en-US" dirty="0" smtClean="0"/>
              <a:t> </a:t>
            </a:r>
          </a:p>
          <a:p>
            <a:pPr lvl="2"/>
            <a:r>
              <a:rPr lang="en-US" dirty="0" smtClean="0"/>
              <a:t>Pedestrian </a:t>
            </a:r>
          </a:p>
          <a:p>
            <a:pPr lvl="2"/>
            <a:r>
              <a:rPr lang="en-US" dirty="0" err="1" smtClean="0"/>
              <a:t>Jalur</a:t>
            </a:r>
            <a:r>
              <a:rPr lang="en-US" dirty="0" smtClean="0"/>
              <a:t> </a:t>
            </a:r>
            <a:r>
              <a:rPr lang="en-US" dirty="0" err="1" smtClean="0"/>
              <a:t>Sepeda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lintasan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	b. </a:t>
            </a:r>
            <a:r>
              <a:rPr lang="en-US" dirty="0" err="1" smtClean="0"/>
              <a:t>Sirkulasi</a:t>
            </a:r>
            <a:r>
              <a:rPr lang="en-US" dirty="0" smtClean="0"/>
              <a:t> </a:t>
            </a:r>
            <a:r>
              <a:rPr lang="en-US" dirty="0" err="1" smtClean="0"/>
              <a:t>Kendaraan</a:t>
            </a:r>
            <a:r>
              <a:rPr lang="en-US" dirty="0" smtClean="0"/>
              <a:t> </a:t>
            </a:r>
          </a:p>
          <a:p>
            <a:pPr lvl="2"/>
            <a:r>
              <a:rPr lang="en-US" dirty="0" err="1" smtClean="0"/>
              <a:t>Jenis-jenis</a:t>
            </a:r>
            <a:r>
              <a:rPr lang="en-US" dirty="0" smtClean="0"/>
              <a:t> </a:t>
            </a:r>
            <a:r>
              <a:rPr lang="en-US" dirty="0" err="1" smtClean="0"/>
              <a:t>pola</a:t>
            </a:r>
            <a:r>
              <a:rPr lang="en-US" dirty="0" smtClean="0"/>
              <a:t> </a:t>
            </a:r>
            <a:r>
              <a:rPr lang="en-US" dirty="0" err="1" smtClean="0"/>
              <a:t>jalan</a:t>
            </a:r>
            <a:r>
              <a:rPr lang="en-US" dirty="0" smtClean="0"/>
              <a:t> </a:t>
            </a:r>
            <a:r>
              <a:rPr lang="en-US" dirty="0" err="1" smtClean="0"/>
              <a:t>kendaraan</a:t>
            </a:r>
            <a:r>
              <a:rPr lang="en-US" dirty="0" smtClean="0"/>
              <a:t> </a:t>
            </a:r>
          </a:p>
          <a:p>
            <a:pPr lvl="2"/>
            <a:r>
              <a:rPr lang="en-US" dirty="0" err="1" smtClean="0"/>
              <a:t>Klasifikasi</a:t>
            </a:r>
            <a:r>
              <a:rPr lang="en-US" dirty="0" smtClean="0"/>
              <a:t> </a:t>
            </a:r>
            <a:r>
              <a:rPr lang="en-US" dirty="0" err="1" smtClean="0"/>
              <a:t>jalan</a:t>
            </a:r>
            <a:r>
              <a:rPr lang="en-US" dirty="0" smtClean="0"/>
              <a:t> </a:t>
            </a:r>
          </a:p>
          <a:p>
            <a:pPr lvl="2"/>
            <a:r>
              <a:rPr lang="en-US" dirty="0" err="1" smtClean="0"/>
              <a:t>Tipe</a:t>
            </a:r>
            <a:r>
              <a:rPr lang="en-US" dirty="0" smtClean="0"/>
              <a:t> </a:t>
            </a:r>
            <a:r>
              <a:rPr lang="en-US" dirty="0" err="1" smtClean="0"/>
              <a:t>jalan</a:t>
            </a:r>
            <a:r>
              <a:rPr lang="en-US" dirty="0" smtClean="0"/>
              <a:t> </a:t>
            </a:r>
          </a:p>
          <a:p>
            <a:pPr lvl="2"/>
            <a:r>
              <a:rPr lang="en-US" dirty="0" err="1" smtClean="0"/>
              <a:t>Pola</a:t>
            </a:r>
            <a:r>
              <a:rPr lang="en-US" dirty="0" smtClean="0"/>
              <a:t> </a:t>
            </a:r>
            <a:r>
              <a:rPr lang="en-US" dirty="0" err="1" smtClean="0"/>
              <a:t>parkir</a:t>
            </a:r>
            <a:r>
              <a:rPr lang="en-US" dirty="0" smtClean="0"/>
              <a:t>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0"/>
            <a:ext cx="8229600" cy="990600"/>
          </a:xfrm>
        </p:spPr>
        <p:txBody>
          <a:bodyPr>
            <a:noAutofit/>
          </a:bodyPr>
          <a:lstStyle/>
          <a:p>
            <a:pPr algn="ctr"/>
            <a:r>
              <a:rPr sz="6600" smtClean="0"/>
              <a:t>Selamat Belajar </a:t>
            </a:r>
            <a:br>
              <a:rPr sz="6600" smtClean="0"/>
            </a:br>
            <a:r>
              <a:rPr sz="6600" smtClean="0"/>
              <a:t>&amp; </a:t>
            </a:r>
            <a:br>
              <a:rPr sz="6600" smtClean="0"/>
            </a:br>
            <a:r>
              <a:rPr sz="6600" smtClean="0"/>
              <a:t>Mengerjakan Tugas</a:t>
            </a:r>
            <a:endParaRPr lang="en-US" sz="66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23</TotalTime>
  <Words>81</Words>
  <Application>Microsoft Office PowerPoint</Application>
  <PresentationFormat>On-screen Show (4:3)</PresentationFormat>
  <Paragraphs>73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Flow</vt:lpstr>
      <vt:lpstr>Studio Rancang Kota Pertemuan 4</vt:lpstr>
      <vt:lpstr>PowerPoint Presentation</vt:lpstr>
      <vt:lpstr>Analisa lahan/tapak datar; </vt:lpstr>
      <vt:lpstr>Analisa lahan/tapak datar; </vt:lpstr>
      <vt:lpstr>Analisa lahan/tapak datar; </vt:lpstr>
      <vt:lpstr>Analisa lahan/tapak datar; </vt:lpstr>
      <vt:lpstr>Analisa lahan/tapak datar; </vt:lpstr>
      <vt:lpstr>Selamat Belajar  &amp;  Mengerjakan Tugas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Studio Perencanaan Tapak Pertemuan 2</dc:title>
  <dc:creator>Teknik</dc:creator>
  <cp:lastModifiedBy>Staff</cp:lastModifiedBy>
  <cp:revision>7</cp:revision>
  <dcterms:created xsi:type="dcterms:W3CDTF">2012-11-06T03:20:43Z</dcterms:created>
  <dcterms:modified xsi:type="dcterms:W3CDTF">2018-04-26T03:10:57Z</dcterms:modified>
</cp:coreProperties>
</file>