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/>
          <a:lstStyle/>
          <a:p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</a:p>
          <a:p>
            <a:pPr marL="176213" indent="-176213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KDB (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FAR (floor area Ratio) </a:t>
            </a:r>
          </a:p>
          <a:p>
            <a:pPr lvl="1"/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GSB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marL="176213" indent="-176213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176213" indent="-176213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Orientasi</a:t>
            </a:r>
            <a:r>
              <a:rPr lang="en-US" dirty="0" smtClean="0"/>
              <a:t> Persil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339725" indent="-339725">
              <a:buAutoNum type="arabicPeriod"/>
            </a:pP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d.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smtClean="0"/>
              <a:t>Agama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smtClean="0"/>
              <a:t>Cara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515938" indent="-515938">
              <a:buNone/>
            </a:pPr>
            <a:r>
              <a:rPr lang="en-US" dirty="0" smtClean="0"/>
              <a:t>	e.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marL="457200" indent="-457200">
              <a:buNone/>
            </a:pPr>
            <a:r>
              <a:rPr lang="en-US" dirty="0" smtClean="0"/>
              <a:t>	f.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Tanah </a:t>
            </a:r>
          </a:p>
          <a:p>
            <a:pPr lvl="1"/>
            <a:r>
              <a:rPr lang="en-US" dirty="0" err="1" smtClean="0"/>
              <a:t>Vegetasi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Hidrologi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Iklim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Topografi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Estetika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Histori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fisiografi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Sirkulasi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fi-FI" dirty="0" smtClean="0"/>
              <a:t>	a. Sirkulasi Pejalan kaki dan Sepeda </a:t>
            </a:r>
          </a:p>
          <a:p>
            <a:pPr lvl="2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pejalan</a:t>
            </a:r>
            <a:r>
              <a:rPr lang="en-US" dirty="0" smtClean="0"/>
              <a:t> kaki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Pedestrian </a:t>
            </a:r>
          </a:p>
          <a:p>
            <a:pPr lvl="2"/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Studio Rancang Kota Pertemuan 5</vt:lpstr>
      <vt:lpstr>PowerPoint Presentation</vt:lpstr>
      <vt:lpstr>Analisa lahan/tapak datar; </vt:lpstr>
      <vt:lpstr>Analisa lahan/tapak datar; </vt:lpstr>
      <vt:lpstr>Analisa lahan/tapak datar; </vt:lpstr>
      <vt:lpstr>Analisa lahan/tapak datar; </vt:lpstr>
      <vt:lpstr>Analisa lahan/tapak datar;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7</cp:revision>
  <dcterms:created xsi:type="dcterms:W3CDTF">2012-11-06T03:20:43Z</dcterms:created>
  <dcterms:modified xsi:type="dcterms:W3CDTF">2018-04-26T03:11:55Z</dcterms:modified>
</cp:coreProperties>
</file>