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81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b="1" u="sng" dirty="0" smtClean="0"/>
              <a:t>Studio </a:t>
            </a:r>
            <a:r>
              <a:rPr lang="en-US" u="sng" dirty="0" err="1" smtClean="0"/>
              <a:t>Rancang</a:t>
            </a:r>
            <a:r>
              <a:rPr lang="en-US" u="sng" dirty="0" smtClean="0"/>
              <a:t> Kota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Pradesain</a:t>
            </a:r>
            <a:r>
              <a:rPr lang="en-US" dirty="0" smtClean="0"/>
              <a:t> (</a:t>
            </a:r>
            <a:r>
              <a:rPr lang="en-US" i="1" dirty="0" err="1" smtClean="0"/>
              <a:t>plamanary</a:t>
            </a:r>
            <a:r>
              <a:rPr lang="en-US" i="1" dirty="0" smtClean="0"/>
              <a:t> design</a:t>
            </a:r>
            <a:r>
              <a:rPr lang="en-US" dirty="0" smtClean="0"/>
              <a:t>)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Denah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3D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Gambar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/ </a:t>
            </a:r>
            <a:r>
              <a:rPr lang="en-US" sz="3200" dirty="0" err="1" smtClean="0"/>
              <a:t>Tapak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Denah</a:t>
            </a:r>
            <a:r>
              <a:rPr lang="en-US" b="1" dirty="0" smtClean="0"/>
              <a:t> </a:t>
            </a:r>
          </a:p>
          <a:p>
            <a:pPr marL="739775" lvl="1" indent="-231775"/>
            <a:r>
              <a:rPr lang="en-US" sz="2000" dirty="0" smtClean="0"/>
              <a:t> Site plan </a:t>
            </a:r>
          </a:p>
          <a:p>
            <a:pPr marL="739775" lvl="1" indent="-231775"/>
            <a:r>
              <a:rPr lang="en-US" sz="2000" dirty="0" smtClean="0"/>
              <a:t> Block plan </a:t>
            </a:r>
          </a:p>
          <a:p>
            <a:pPr marL="739775" lvl="1" indent="-231775"/>
            <a:r>
              <a:rPr lang="en-US" sz="2000" dirty="0" smtClean="0"/>
              <a:t> </a:t>
            </a:r>
            <a:r>
              <a:rPr lang="en-US" sz="2000" dirty="0" err="1" smtClean="0"/>
              <a:t>Denah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</a:p>
          <a:p>
            <a:pPr marL="739775" lvl="1" indent="-231775"/>
            <a:r>
              <a:rPr lang="en-US" sz="2000" dirty="0" smtClean="0"/>
              <a:t> </a:t>
            </a:r>
            <a:r>
              <a:rPr lang="en-US" sz="2000" dirty="0" err="1" smtClean="0"/>
              <a:t>Denah</a:t>
            </a:r>
            <a:r>
              <a:rPr lang="en-US" sz="2000" dirty="0" smtClean="0"/>
              <a:t> detail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Tampak</a:t>
            </a:r>
            <a:r>
              <a:rPr lang="en-US" b="1" dirty="0" smtClean="0"/>
              <a:t> </a:t>
            </a:r>
          </a:p>
          <a:p>
            <a:pPr marL="798513" lvl="1" indent="-290513"/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</a:p>
          <a:p>
            <a:pPr marL="798513" lvl="1" indent="-290513"/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</a:p>
          <a:p>
            <a:pPr marL="798513" lvl="1" indent="-290513"/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</a:p>
          <a:p>
            <a:pPr marL="798513" lvl="1" indent="-290513"/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endParaRPr lang="en-US" dirty="0" smtClean="0"/>
          </a:p>
          <a:p>
            <a:pPr marL="739775" lvl="1" indent="-231775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Gambar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/ </a:t>
            </a:r>
            <a:r>
              <a:rPr lang="en-US" sz="3200" dirty="0" err="1" smtClean="0"/>
              <a:t>Tapak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Potongan</a:t>
            </a:r>
            <a:r>
              <a:rPr lang="en-US" b="1" dirty="0" smtClean="0"/>
              <a:t> </a:t>
            </a:r>
          </a:p>
          <a:p>
            <a:pPr marL="798513" lvl="1" indent="-333375"/>
            <a:r>
              <a:rPr lang="en-US" sz="2000" dirty="0" err="1" smtClean="0"/>
              <a:t>Potongan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</a:p>
          <a:p>
            <a:pPr marL="798513" lvl="1" indent="-333375"/>
            <a:r>
              <a:rPr lang="en-US" sz="2000" dirty="0" err="1" smtClean="0"/>
              <a:t>Potongan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kontur</a:t>
            </a:r>
            <a:r>
              <a:rPr lang="en-US" sz="2000" dirty="0" smtClean="0"/>
              <a:t> </a:t>
            </a:r>
          </a:p>
          <a:p>
            <a:pPr marL="798513" lvl="1" indent="-333375"/>
            <a:r>
              <a:rPr lang="en-US" sz="2000" dirty="0" err="1" smtClean="0"/>
              <a:t>Potongan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melintang</a:t>
            </a:r>
            <a:r>
              <a:rPr lang="en-US" sz="2000" dirty="0" smtClean="0"/>
              <a:t> </a:t>
            </a:r>
          </a:p>
          <a:p>
            <a:pPr marL="798513" lvl="1" indent="-333375"/>
            <a:r>
              <a:rPr lang="en-US" sz="2000" dirty="0" err="1" smtClean="0"/>
              <a:t>Potongan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memanjang</a:t>
            </a:r>
            <a:r>
              <a:rPr lang="en-US" sz="2000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Perspektif</a:t>
            </a:r>
            <a:r>
              <a:rPr lang="en-US" b="1" dirty="0" smtClean="0"/>
              <a:t> 3D </a:t>
            </a:r>
          </a:p>
          <a:p>
            <a:pPr marL="739775" lvl="1" indent="-231775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91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70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Studio Rancang Kota  Pertemuan 6</vt:lpstr>
      <vt:lpstr>PowerPoint Presentation</vt:lpstr>
      <vt:lpstr>Gambar Rencana Lahan / Tapak </vt:lpstr>
      <vt:lpstr>Gambar Rencana Lahan / Tapak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9</cp:revision>
  <dcterms:created xsi:type="dcterms:W3CDTF">2012-11-06T03:20:43Z</dcterms:created>
  <dcterms:modified xsi:type="dcterms:W3CDTF">2018-04-26T03:12:56Z</dcterms:modified>
</cp:coreProperties>
</file>