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82" r:id="rId5"/>
    <p:sldId id="283" r:id="rId6"/>
    <p:sldId id="28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2667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2514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b="1" u="sng" dirty="0" smtClean="0"/>
              <a:t>Studio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Rancang</a:t>
            </a:r>
            <a:r>
              <a:rPr lang="en-US" b="1" u="sng" dirty="0" smtClean="0"/>
              <a:t> Kota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lang="en-US" sz="3600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s-ES" dirty="0" err="1" smtClean="0"/>
              <a:t>Presentasi</a:t>
            </a:r>
            <a:r>
              <a:rPr lang="es-ES" dirty="0" smtClean="0"/>
              <a:t> Tugas Gambar </a:t>
            </a:r>
            <a:r>
              <a:rPr lang="es-ES" dirty="0" err="1" smtClean="0"/>
              <a:t>Pradesain</a:t>
            </a:r>
            <a:r>
              <a:rPr lang="es-ES" dirty="0" smtClean="0"/>
              <a:t> (</a:t>
            </a:r>
            <a:r>
              <a:rPr lang="es-ES" i="1" dirty="0" err="1" smtClean="0"/>
              <a:t>plamanary</a:t>
            </a:r>
            <a:r>
              <a:rPr lang="es-ES" i="1" dirty="0" smtClean="0"/>
              <a:t> </a:t>
            </a:r>
            <a:r>
              <a:rPr lang="es-ES" i="1" dirty="0" err="1" smtClean="0"/>
              <a:t>design</a:t>
            </a:r>
            <a:r>
              <a:rPr lang="es-ES" dirty="0" smtClean="0"/>
              <a:t>) </a:t>
            </a:r>
            <a:r>
              <a:rPr lang="en-US" dirty="0" smtClean="0"/>
              <a:t> ;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</a:p>
          <a:p>
            <a:pPr lvl="1"/>
            <a:r>
              <a:rPr lang="en-US" sz="2300" dirty="0" err="1" smtClean="0"/>
              <a:t>Hasil</a:t>
            </a:r>
            <a:r>
              <a:rPr lang="en-US" sz="2300" dirty="0" smtClean="0"/>
              <a:t> Survey </a:t>
            </a:r>
          </a:p>
          <a:p>
            <a:pPr lvl="1"/>
            <a:r>
              <a:rPr lang="en-US" sz="2300" dirty="0" err="1" smtClean="0"/>
              <a:t>Analisa</a:t>
            </a:r>
            <a:r>
              <a:rPr lang="en-US" sz="2300" dirty="0" smtClean="0"/>
              <a:t> </a:t>
            </a:r>
            <a:r>
              <a:rPr lang="en-US" sz="2300" dirty="0" err="1" smtClean="0"/>
              <a:t>Tapak</a:t>
            </a:r>
            <a:r>
              <a:rPr lang="en-US" sz="2300" dirty="0" smtClean="0"/>
              <a:t> </a:t>
            </a:r>
          </a:p>
          <a:p>
            <a:pPr lvl="1"/>
            <a:r>
              <a:rPr lang="en-US" sz="2300" dirty="0" err="1" smtClean="0"/>
              <a:t>Konsep</a:t>
            </a:r>
            <a:r>
              <a:rPr lang="en-US" sz="2300" dirty="0" smtClean="0"/>
              <a:t> </a:t>
            </a:r>
            <a:r>
              <a:rPr lang="en-US" sz="2300" dirty="0" err="1" smtClean="0"/>
              <a:t>Perancangan</a:t>
            </a:r>
            <a:r>
              <a:rPr lang="en-US" sz="2300" dirty="0" smtClean="0"/>
              <a:t> </a:t>
            </a:r>
          </a:p>
          <a:p>
            <a:pPr lvl="1"/>
            <a:r>
              <a:rPr lang="en-US" sz="2300" dirty="0" smtClean="0"/>
              <a:t>Detail </a:t>
            </a:r>
            <a:r>
              <a:rPr lang="en-US" sz="2300" dirty="0" err="1" smtClean="0"/>
              <a:t>Gambar</a:t>
            </a:r>
            <a:r>
              <a:rPr lang="en-US" sz="2300" dirty="0" smtClean="0"/>
              <a:t> (</a:t>
            </a:r>
            <a:r>
              <a:rPr lang="en-US" sz="2300" dirty="0" err="1" smtClean="0"/>
              <a:t>Denah</a:t>
            </a:r>
            <a:r>
              <a:rPr lang="en-US" sz="2300" dirty="0" smtClean="0"/>
              <a:t>, </a:t>
            </a:r>
            <a:r>
              <a:rPr lang="en-US" sz="2300" dirty="0" err="1" smtClean="0"/>
              <a:t>tampak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potongan</a:t>
            </a:r>
            <a:r>
              <a:rPr lang="en-US" sz="2300" dirty="0" smtClean="0"/>
              <a:t>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096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Presentasi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tugas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pertama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Hasil</a:t>
            </a:r>
            <a:r>
              <a:rPr lang="en-US" b="1" dirty="0" smtClean="0"/>
              <a:t> Survey </a:t>
            </a:r>
          </a:p>
          <a:p>
            <a:pPr lvl="1"/>
            <a:r>
              <a:rPr lang="en-US" sz="2400" dirty="0" smtClean="0"/>
              <a:t>Tanah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Vegetasi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Hidrologi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Iklim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Topografi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Estetika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Histori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 Tata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Lahan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Rintangan</a:t>
            </a:r>
            <a:r>
              <a:rPr lang="en-US" sz="2400" dirty="0" smtClean="0"/>
              <a:t> </a:t>
            </a:r>
            <a:r>
              <a:rPr lang="en-US" sz="2400" dirty="0" err="1" smtClean="0"/>
              <a:t>fisiografi</a:t>
            </a:r>
            <a:r>
              <a:rPr lang="en-US" sz="2400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096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Presentasi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tugas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pertama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Tautan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b. View </a:t>
            </a:r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d. Massa/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e. </a:t>
            </a:r>
            <a:r>
              <a:rPr lang="en-US" dirty="0" err="1" smtClean="0"/>
              <a:t>kebisingan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f.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g. </a:t>
            </a:r>
            <a:r>
              <a:rPr lang="en-US" dirty="0" err="1" smtClean="0"/>
              <a:t>Topografi</a:t>
            </a:r>
            <a:r>
              <a:rPr lang="en-US" dirty="0" smtClean="0"/>
              <a:t>/</a:t>
            </a:r>
            <a:r>
              <a:rPr lang="en-US" dirty="0" err="1" smtClean="0"/>
              <a:t>kontur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h. </a:t>
            </a:r>
            <a:r>
              <a:rPr lang="en-US" dirty="0" err="1" smtClean="0"/>
              <a:t>Utilitas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/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Tata </a:t>
            </a:r>
            <a:r>
              <a:rPr lang="en-US" dirty="0" err="1" smtClean="0"/>
              <a:t>hijau</a:t>
            </a:r>
            <a:r>
              <a:rPr lang="en-US" dirty="0" smtClean="0"/>
              <a:t>/ </a:t>
            </a:r>
            <a:r>
              <a:rPr lang="en-US" dirty="0" err="1" smtClean="0"/>
              <a:t>Vegetasi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j. </a:t>
            </a:r>
            <a:r>
              <a:rPr lang="en-US" dirty="0" err="1" smtClean="0"/>
              <a:t>Aksesibilitas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096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Presentasi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tugas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pertama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Perancangan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Tautan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b. View </a:t>
            </a:r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d. Massa/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e. </a:t>
            </a:r>
            <a:r>
              <a:rPr lang="en-US" dirty="0" err="1" smtClean="0"/>
              <a:t>kebisingan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f.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g. </a:t>
            </a:r>
            <a:r>
              <a:rPr lang="en-US" dirty="0" err="1" smtClean="0"/>
              <a:t>Topografi</a:t>
            </a:r>
            <a:r>
              <a:rPr lang="en-US" dirty="0" smtClean="0"/>
              <a:t>/</a:t>
            </a:r>
            <a:r>
              <a:rPr lang="en-US" dirty="0" err="1" smtClean="0"/>
              <a:t>kontur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h. </a:t>
            </a:r>
            <a:r>
              <a:rPr lang="en-US" dirty="0" err="1" smtClean="0"/>
              <a:t>Utilitas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/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Tata </a:t>
            </a:r>
            <a:r>
              <a:rPr lang="en-US" dirty="0" err="1" smtClean="0"/>
              <a:t>hijau</a:t>
            </a:r>
            <a:r>
              <a:rPr lang="en-US" dirty="0" smtClean="0"/>
              <a:t>/ </a:t>
            </a:r>
            <a:r>
              <a:rPr lang="en-US" dirty="0" err="1" smtClean="0"/>
              <a:t>Vegetasi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j. </a:t>
            </a:r>
            <a:r>
              <a:rPr lang="en-US" dirty="0" err="1" smtClean="0"/>
              <a:t>Aksesibilitas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096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Presentasi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tugas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pertama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Detail </a:t>
            </a:r>
            <a:r>
              <a:rPr lang="en-US" b="1" dirty="0" err="1" smtClean="0"/>
              <a:t>Gambar</a:t>
            </a:r>
            <a:r>
              <a:rPr lang="en-US" b="1" dirty="0" smtClean="0"/>
              <a:t> (</a:t>
            </a:r>
            <a:r>
              <a:rPr lang="en-US" b="1" dirty="0" err="1" smtClean="0"/>
              <a:t>Denah</a:t>
            </a:r>
            <a:r>
              <a:rPr lang="en-US" b="1" dirty="0" smtClean="0"/>
              <a:t>, </a:t>
            </a:r>
            <a:r>
              <a:rPr lang="en-US" b="1" dirty="0" err="1" smtClean="0"/>
              <a:t>tampak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potongan</a:t>
            </a:r>
            <a:r>
              <a:rPr lang="en-US" b="1" dirty="0" smtClean="0"/>
              <a:t>) </a:t>
            </a:r>
          </a:p>
          <a:p>
            <a:pPr lvl="1"/>
            <a:r>
              <a:rPr lang="en-US" sz="2800" dirty="0" err="1" smtClean="0"/>
              <a:t>Denah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Tampak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Potongan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Pespektif</a:t>
            </a:r>
            <a:r>
              <a:rPr lang="en-US" sz="2800" dirty="0" smtClean="0"/>
              <a:t> 3D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91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82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Studio Rancang Kota  Pertemuan 7</vt:lpstr>
      <vt:lpstr>PowerPoint Presentation</vt:lpstr>
      <vt:lpstr>Presentasi hasil tugas pertama </vt:lpstr>
      <vt:lpstr>Presentasi hasil tugas pertama </vt:lpstr>
      <vt:lpstr>Presentasi hasil tugas pertama </vt:lpstr>
      <vt:lpstr>Presentasi hasil tugas pertama 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11</cp:revision>
  <dcterms:created xsi:type="dcterms:W3CDTF">2012-11-06T03:20:43Z</dcterms:created>
  <dcterms:modified xsi:type="dcterms:W3CDTF">2018-04-26T03:13:41Z</dcterms:modified>
</cp:coreProperties>
</file>