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6" r:id="rId5"/>
    <p:sldId id="267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934" y="-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FD0E81E-0A0D-4C52-9A6E-71AB3582B757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AF67738-6056-4C89-9988-3F9791412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8305800" cy="25146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b="1" u="sng" dirty="0" smtClean="0"/>
              <a:t>Studio </a:t>
            </a:r>
            <a:r>
              <a:rPr lang="en-US" u="sng" dirty="0" err="1" smtClean="0"/>
              <a:t>Rancang</a:t>
            </a:r>
            <a:r>
              <a:rPr lang="en-US" u="sng" dirty="0" smtClean="0"/>
              <a:t> Kota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dirty="0" smtClean="0"/>
              <a:t/>
            </a:r>
            <a:br>
              <a:rPr dirty="0" smtClean="0"/>
            </a:br>
            <a:r>
              <a:rPr sz="3600" dirty="0" err="1" smtClean="0"/>
              <a:t>Pertemuan</a:t>
            </a:r>
            <a:r>
              <a:rPr sz="3600" dirty="0" smtClean="0"/>
              <a:t> </a:t>
            </a:r>
            <a:r>
              <a:rPr lang="en-US" sz="3600" dirty="0" smtClean="0"/>
              <a:t>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733800"/>
            <a:ext cx="8305800" cy="31242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Program </a:t>
            </a:r>
            <a:r>
              <a:rPr lang="en-US" sz="2400" dirty="0" err="1" smtClean="0"/>
              <a:t>Studi</a:t>
            </a:r>
            <a:r>
              <a:rPr lang="en-US" sz="2400" dirty="0" smtClean="0"/>
              <a:t> </a:t>
            </a:r>
            <a:r>
              <a:rPr lang="en-US" sz="2400" dirty="0" err="1" smtClean="0"/>
              <a:t>Perencanaan</a:t>
            </a:r>
            <a:r>
              <a:rPr lang="en-US" sz="2400" dirty="0" smtClean="0"/>
              <a:t> Wilayah &amp; Kota</a:t>
            </a:r>
          </a:p>
          <a:p>
            <a:r>
              <a:rPr lang="en-US" sz="2400" dirty="0" err="1" smtClean="0"/>
              <a:t>Universitas</a:t>
            </a:r>
            <a:r>
              <a:rPr lang="en-US" sz="2400" dirty="0" smtClean="0"/>
              <a:t> </a:t>
            </a:r>
            <a:r>
              <a:rPr lang="en-US" sz="2400" dirty="0" err="1" smtClean="0"/>
              <a:t>Esa</a:t>
            </a:r>
            <a:r>
              <a:rPr lang="en-US" sz="2400" dirty="0" smtClean="0"/>
              <a:t> </a:t>
            </a:r>
            <a:r>
              <a:rPr lang="en-US" sz="2400" dirty="0" err="1" smtClean="0"/>
              <a:t>Unggul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> : </a:t>
            </a:r>
          </a:p>
          <a:p>
            <a:pPr>
              <a:spcAft>
                <a:spcPts val="120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Tapak</a:t>
            </a:r>
            <a:r>
              <a:rPr lang="en-US" dirty="0" smtClean="0"/>
              <a:t> ;</a:t>
            </a:r>
          </a:p>
          <a:p>
            <a:pPr>
              <a:spcAft>
                <a:spcPts val="1200"/>
              </a:spcAft>
              <a:buNone/>
            </a:pPr>
            <a:endParaRPr lang="en-US" dirty="0" smtClean="0"/>
          </a:p>
          <a:p>
            <a:r>
              <a:rPr lang="en-US" dirty="0" smtClean="0"/>
              <a:t>Sub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> :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Tapak</a:t>
            </a:r>
            <a:r>
              <a:rPr lang="en-US" dirty="0" smtClean="0"/>
              <a:t> </a:t>
            </a:r>
          </a:p>
          <a:p>
            <a:pPr lvl="1"/>
            <a:r>
              <a:rPr lang="en-US" sz="2400" dirty="0" err="1" smtClean="0"/>
              <a:t>Contoh-contoh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penyelesaian</a:t>
            </a:r>
            <a:r>
              <a:rPr lang="en-US" sz="2400" dirty="0" smtClean="0"/>
              <a:t> </a:t>
            </a:r>
            <a:r>
              <a:rPr lang="en-US" sz="2400" dirty="0" err="1" smtClean="0"/>
              <a:t>Tapak</a:t>
            </a:r>
            <a:r>
              <a:rPr lang="en-US" sz="2400" dirty="0" smtClean="0"/>
              <a:t> </a:t>
            </a:r>
            <a:r>
              <a:rPr lang="en-US" sz="2400" dirty="0" err="1" smtClean="0"/>
              <a:t>berkontur</a:t>
            </a:r>
            <a:r>
              <a:rPr lang="en-US" sz="2400" dirty="0" smtClean="0"/>
              <a:t>. </a:t>
            </a:r>
          </a:p>
          <a:p>
            <a:pPr marL="620713" lvl="1"/>
            <a:r>
              <a:rPr lang="fi-FI" sz="2400" dirty="0" smtClean="0"/>
              <a:t>Penjelasan Tugas II perencanaan Tapak Tapak berkontur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/>
              <a:t>1.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/>
              <a:t>Meningkatnya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.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/>
              <a:t>Meningkatnya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kepedulian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/>
              <a:t>Terkendalinya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.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/>
              <a:t>Rencana</a:t>
            </a:r>
            <a:r>
              <a:rPr lang="en-US" dirty="0" smtClean="0"/>
              <a:t> Tata </a:t>
            </a:r>
            <a:r>
              <a:rPr lang="en-US" dirty="0" err="1" smtClean="0"/>
              <a:t>Ruang</a:t>
            </a:r>
            <a:r>
              <a:rPr lang="en-US" dirty="0" smtClean="0"/>
              <a:t> yang </a:t>
            </a:r>
            <a:r>
              <a:rPr lang="en-US" dirty="0" err="1" smtClean="0"/>
              <a:t>terlah</a:t>
            </a:r>
            <a:r>
              <a:rPr lang="en-US" dirty="0" smtClean="0"/>
              <a:t> </a:t>
            </a:r>
            <a:r>
              <a:rPr lang="en-US" dirty="0" err="1" smtClean="0"/>
              <a:t>tersusun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propinsi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kecamatan</a:t>
            </a:r>
            <a:r>
              <a:rPr lang="en-US" dirty="0" smtClean="0"/>
              <a:t>.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.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/>
              <a:t>Kordinasi</a:t>
            </a:r>
            <a:r>
              <a:rPr lang="en-US" dirty="0" smtClean="0"/>
              <a:t> yang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membaik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762000"/>
          </a:xfrm>
        </p:spPr>
        <p:txBody>
          <a:bodyPr>
            <a:noAutofit/>
          </a:bodyPr>
          <a:lstStyle/>
          <a:p>
            <a:pPr algn="ctr"/>
            <a:r>
              <a:rPr lang="fi-FI" sz="3200" dirty="0" smtClean="0"/>
              <a:t>Permasalahan dan Potensi Tapak berkontur 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Kendala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Terbatasnya</a:t>
            </a:r>
            <a:r>
              <a:rPr lang="en-US" dirty="0" smtClean="0"/>
              <a:t> </a:t>
            </a:r>
            <a:r>
              <a:rPr lang="en-US" dirty="0" err="1" smtClean="0"/>
              <a:t>lahan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Rendahnya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Terbatasnya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Terbatasnya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762000"/>
          </a:xfrm>
        </p:spPr>
        <p:txBody>
          <a:bodyPr>
            <a:noAutofit/>
          </a:bodyPr>
          <a:lstStyle/>
          <a:p>
            <a:pPr algn="ctr"/>
            <a:r>
              <a:rPr lang="fi-FI" sz="3200" dirty="0" smtClean="0"/>
              <a:t>Permasalahan dan Potensi Tapak berkontur </a:t>
            </a: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Lahan</a:t>
            </a:r>
            <a:r>
              <a:rPr lang="en-US" dirty="0" smtClean="0"/>
              <a:t>/</a:t>
            </a:r>
            <a:r>
              <a:rPr lang="en-US" dirty="0" err="1" smtClean="0"/>
              <a:t>tapak</a:t>
            </a:r>
            <a:r>
              <a:rPr lang="en-US" dirty="0" smtClean="0"/>
              <a:t> </a:t>
            </a:r>
            <a:r>
              <a:rPr lang="en-US" dirty="0" err="1" smtClean="0"/>
              <a:t>berkontur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Denah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Tapak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Potongan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Perspektif</a:t>
            </a:r>
            <a:r>
              <a:rPr lang="en-US" dirty="0" smtClean="0"/>
              <a:t> 3D 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 marL="115888" indent="-6350">
              <a:buNone/>
            </a:pPr>
            <a:r>
              <a:rPr lang="fi-FI" b="1" dirty="0" smtClean="0"/>
              <a:t>Penjelasan Tugas II perencanaan lahan/tapak berkontur 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76200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Contoh-contoh</a:t>
            </a:r>
            <a:r>
              <a:rPr lang="en-US" sz="3200" dirty="0" smtClean="0"/>
              <a:t> </a:t>
            </a:r>
            <a:r>
              <a:rPr lang="en-US" sz="3200" dirty="0" err="1" smtClean="0"/>
              <a:t>penyelesaian</a:t>
            </a:r>
            <a:r>
              <a:rPr lang="en-US" sz="3200" dirty="0" smtClean="0"/>
              <a:t> </a:t>
            </a:r>
            <a:r>
              <a:rPr lang="en-US" sz="3200" dirty="0" err="1" smtClean="0"/>
              <a:t>lahan</a:t>
            </a:r>
            <a:r>
              <a:rPr lang="en-US" sz="3200" dirty="0" smtClean="0"/>
              <a:t>/</a:t>
            </a:r>
            <a:r>
              <a:rPr lang="en-US" sz="3200" dirty="0" err="1" smtClean="0"/>
              <a:t>tapak</a:t>
            </a:r>
            <a:r>
              <a:rPr lang="en-US" sz="3200" dirty="0" smtClean="0"/>
              <a:t> </a:t>
            </a:r>
            <a:r>
              <a:rPr lang="en-US" sz="3200" dirty="0" err="1" smtClean="0"/>
              <a:t>berkontur</a:t>
            </a:r>
            <a:r>
              <a:rPr lang="en-US" sz="3200" dirty="0" smtClean="0"/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sz="6600" smtClean="0"/>
              <a:t>Selamat Belajar </a:t>
            </a:r>
            <a:br>
              <a:rPr sz="6600" smtClean="0"/>
            </a:br>
            <a:r>
              <a:rPr sz="6600" smtClean="0"/>
              <a:t>&amp; </a:t>
            </a:r>
            <a:br>
              <a:rPr sz="6600" smtClean="0"/>
            </a:br>
            <a:r>
              <a:rPr sz="6600" smtClean="0"/>
              <a:t>Mengerjakan Tugas</a:t>
            </a:r>
            <a:endParaRPr lang="en-US" sz="6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</TotalTime>
  <Words>113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Studio Rancang Kota  Pertemuan 9</vt:lpstr>
      <vt:lpstr>PowerPoint Presentation</vt:lpstr>
      <vt:lpstr>Permasalahan dan Potensi Tapak berkontur </vt:lpstr>
      <vt:lpstr>Permasalahan dan Potensi Tapak berkontur </vt:lpstr>
      <vt:lpstr>Contoh-contoh penyelesaian lahan/tapak berkontur. </vt:lpstr>
      <vt:lpstr>Selamat Belajar  &amp;  Mengerjakan 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Studio Perencanaan Tapak Pertemuan 2</dc:title>
  <dc:creator>Teknik</dc:creator>
  <cp:lastModifiedBy>Staff</cp:lastModifiedBy>
  <cp:revision>12</cp:revision>
  <dcterms:created xsi:type="dcterms:W3CDTF">2012-11-06T03:20:43Z</dcterms:created>
  <dcterms:modified xsi:type="dcterms:W3CDTF">2018-04-26T03:14:40Z</dcterms:modified>
</cp:coreProperties>
</file>