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3124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752600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b="1" u="sng" dirty="0" smtClean="0"/>
              <a:t>Studio </a:t>
            </a:r>
            <a:r>
              <a:rPr b="1" u="sng" dirty="0" err="1" smtClean="0"/>
              <a:t>Rancang</a:t>
            </a:r>
            <a:r>
              <a:rPr b="1" u="sng" dirty="0" smtClean="0"/>
              <a:t> Kota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Massa/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Topografi</a:t>
            </a:r>
            <a:r>
              <a:rPr lang="en-US" dirty="0" smtClean="0"/>
              <a:t>/</a:t>
            </a:r>
            <a:r>
              <a:rPr lang="en-US" dirty="0" err="1" smtClean="0"/>
              <a:t>kontur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Tata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Kaidah-Kaidah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Penataan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berkontur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Massa/</a:t>
            </a:r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Kelompok</a:t>
            </a:r>
            <a:r>
              <a:rPr lang="en-US" dirty="0" smtClean="0"/>
              <a:t> Semi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Kelompok</a:t>
            </a:r>
            <a:r>
              <a:rPr lang="en-US" dirty="0" smtClean="0"/>
              <a:t> Service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Topografi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Kontur</a:t>
            </a:r>
            <a:r>
              <a:rPr lang="en-US" sz="2400" b="1" dirty="0" smtClean="0"/>
              <a:t> </a:t>
            </a:r>
            <a:endParaRPr lang="en-US" sz="2800" b="1" dirty="0" smtClean="0"/>
          </a:p>
          <a:p>
            <a:pPr lvl="1"/>
            <a:r>
              <a:rPr lang="en-US" dirty="0" smtClean="0"/>
              <a:t>Cut (</a:t>
            </a:r>
            <a:r>
              <a:rPr lang="en-US" dirty="0" err="1" smtClean="0"/>
              <a:t>kupasan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Fill (</a:t>
            </a:r>
            <a:r>
              <a:rPr lang="en-US" dirty="0" err="1" smtClean="0"/>
              <a:t>Urugan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Cut and Fill (</a:t>
            </a:r>
            <a:r>
              <a:rPr lang="en-US" dirty="0" err="1" smtClean="0"/>
              <a:t>Kupasan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urugan</a:t>
            </a:r>
            <a:r>
              <a:rPr lang="en-US" dirty="0" smtClean="0"/>
              <a:t>)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Kaidah-Kaidah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Penataan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berkontur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Sirkulasi</a:t>
            </a:r>
            <a:r>
              <a:rPr lang="en-US" b="1" dirty="0" smtClean="0"/>
              <a:t> Dan </a:t>
            </a:r>
            <a:r>
              <a:rPr lang="en-US" b="1" dirty="0" err="1" smtClean="0"/>
              <a:t>Parkir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fi-FI" sz="2800" dirty="0" smtClean="0"/>
              <a:t>	a. Sirkulasi Pejalan kaki dan Sepeda </a:t>
            </a:r>
          </a:p>
          <a:p>
            <a:pPr lvl="2"/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pejalan</a:t>
            </a:r>
            <a:r>
              <a:rPr lang="en-US" sz="2400" dirty="0" smtClean="0"/>
              <a:t> kaki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sepeda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 smtClean="0"/>
              <a:t>Pedestrian </a:t>
            </a:r>
          </a:p>
          <a:p>
            <a:pPr lvl="2"/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Sepeda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lintasan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b. </a:t>
            </a:r>
            <a:r>
              <a:rPr lang="en-US" sz="2800" dirty="0" err="1" smtClean="0"/>
              <a:t>Sirkulasi</a:t>
            </a:r>
            <a:r>
              <a:rPr lang="en-US" sz="2800" dirty="0" smtClean="0"/>
              <a:t> </a:t>
            </a:r>
            <a:r>
              <a:rPr lang="en-US" sz="2800" dirty="0" err="1" smtClean="0"/>
              <a:t>Kendaraan</a:t>
            </a:r>
            <a:r>
              <a:rPr lang="en-US" sz="2800" dirty="0" smtClean="0"/>
              <a:t> </a:t>
            </a:r>
          </a:p>
          <a:p>
            <a:pPr lvl="2"/>
            <a:r>
              <a:rPr lang="en-US" sz="2400" dirty="0" err="1" smtClean="0"/>
              <a:t>Jenis-jenis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kendaraan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 err="1" smtClean="0"/>
              <a:t>Klasifikasi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</a:p>
          <a:p>
            <a:pPr lvl="2"/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parkir</a:t>
            </a:r>
            <a:r>
              <a:rPr lang="en-US" sz="2400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Kaidah-Kaidah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Penataan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berkontur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Utilitas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bawah-tanah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bawah-tanah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penampungan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. </a:t>
            </a:r>
          </a:p>
          <a:p>
            <a:pPr lvl="1"/>
            <a:r>
              <a:rPr lang="sv-SE" dirty="0" smtClean="0"/>
              <a:t>Sistem kombinasi drainase tertutup untuk daerah yang diperkerasan dan terbuka untuk daerah yang tidak diperkeras.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Kaidah-Kaidah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Penataan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berkontur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Tata </a:t>
            </a:r>
            <a:r>
              <a:rPr lang="en-US" b="1" dirty="0" err="1" smtClean="0"/>
              <a:t>Hijau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vegetasi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vegetasi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Kebisingan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Pembatas</a:t>
            </a:r>
            <a:r>
              <a:rPr lang="en-US" dirty="0" smtClean="0"/>
              <a:t> (</a:t>
            </a:r>
            <a:r>
              <a:rPr lang="en-US" dirty="0" err="1" smtClean="0"/>
              <a:t>Privasi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Pengarah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habitat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dll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85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Studio Rancang Kota  Pertemuan 10</vt:lpstr>
      <vt:lpstr>PowerPoint Presentation</vt:lpstr>
      <vt:lpstr>Kaidah-Kaidah Penataan Lahan berkontur </vt:lpstr>
      <vt:lpstr>Kaidah-Kaidah Penataan Lahan berkontur </vt:lpstr>
      <vt:lpstr>Kaidah-Kaidah Penataan Lahan berkontur </vt:lpstr>
      <vt:lpstr>Kaidah-Kaidah Penataan Lahan berkontur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13</cp:revision>
  <dcterms:created xsi:type="dcterms:W3CDTF">2012-11-06T03:20:43Z</dcterms:created>
  <dcterms:modified xsi:type="dcterms:W3CDTF">2018-04-26T03:17:14Z</dcterms:modified>
</cp:coreProperties>
</file>