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8D6C5-D493-4F10-8C6B-3FDA24047B41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131E8-7F85-4A62-9ED0-564760C75D9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id-ID" dirty="0" smtClean="0"/>
              <a:t>METODE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131E8-7F85-4A62-9ED0-564760C75D94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8829A9-56B3-4513-AD65-1B8B29AE9EDE}" type="datetimeFigureOut">
              <a:rPr lang="id-ID" smtClean="0"/>
              <a:pPr/>
              <a:t>22/10/2012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1BDEE1-14F7-45C8-9981-D9F1ACA595C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PERENCANAAN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INDIVIDUAL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STAFF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PANITIA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DEPARTEMENT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SUPERVISORY PLANNING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RENCANA MENURUT SIPEMBUAT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JANGKA PENDEK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JANGKA MENENGAH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JANGKA PANJANG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MENURUT JANGKA WAKTU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FINANCIAL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PERSONEL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MARKETING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PRODUCTION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EDUCATION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OFFICE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METHODE PLANNING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RENCANA MENURUT MATERI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PLANNING YANG BAIK HARUS DAPAT MENJAWAB PERTANYAAN”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WHATMENJAWAB PERTANYAAN TENTANG TUJUAN,APA YANG AKAN DIKERJAKAN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WHY:MENJAWAB PERTANYAAN MENGAPA TUJUAN ITU YANG AKAN DICAPAI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WHEN:MENJAWAB PERTANMYAAN MENGENAI WAKTU,BILA DAN KAPAN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WHERE:MENJAB PERTANYAAN MASALAH LOKASI ATAU TEMPAT AKAN DILAKSANAKAN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WHO:MENJAWAB PERTANYAAN TENTANG SIAPA YANG HARUS MELAKSANAKAN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HOW:MENJAWAB PERTANYAAN TENTANG BAGAIMANA MELAKSANAKANNYA,MENGERJAKAN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MEMBUAT 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MENETAPKAN TUJUAN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MENGADAKAN PENELITIAN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MERUMUSKAN BERBAGAI ALTERNATIF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MEMILIH DARI BERBAGAI ALTERNATIF YANG TERSEDIA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MENETAPKAN BERBAGAI KEMUNGKINAN KEKELIRUAN DALAM MENETAPKAN FORECASTING,DAN CARA MENGATASINYA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MEMBUAT URUT URUTAN PEKERJAAN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PEMBUATAN 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Analisa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Sasaran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Kebijaksanaan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Program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Daftar waktu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Prosedur/Waktu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Anggaran Keuangan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Urutan pekerjaan perencanaan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Planner yang tidak cakap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Kesalahan dlam membuat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Kesalahan dalam pengumpulan dan pengolahan data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Pelaksana yang tidak cakap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Lemahnya koordinasi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Lemahnya pengawasan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Kegagalan Rencana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Memasukkan kepala onta kedalam </a:t>
            </a:r>
            <a:r>
              <a:rPr lang="id-ID" dirty="0" smtClean="0"/>
              <a:t>tenda:meminta persetujuan dalam yang paling penting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Menempa besi selagi </a:t>
            </a:r>
            <a:r>
              <a:rPr lang="id-ID" dirty="0" smtClean="0"/>
              <a:t>panas:gunakan kesempatan selagi persoalan masih panas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Infiltration </a:t>
            </a:r>
            <a:r>
              <a:rPr lang="id-ID" dirty="0" smtClean="0"/>
              <a:t>approach:ajukan kehendak berangsur angsur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Siasat mencari </a:t>
            </a:r>
            <a:r>
              <a:rPr lang="id-ID" dirty="0" smtClean="0"/>
              <a:t>kawan:cari kawan dengan problem yang sama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Siasat kambing </a:t>
            </a:r>
            <a:r>
              <a:rPr lang="id-ID" dirty="0" smtClean="0"/>
              <a:t>hitam:kambing hitamkan mereka yang tak setuju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Devide et </a:t>
            </a:r>
            <a:r>
              <a:rPr lang="id-ID" dirty="0" smtClean="0"/>
              <a:t>empera:memecah belah/membagi kelompok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OffensIf:ajukan semua rencana secepat cepatnya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Siasat memecah </a:t>
            </a:r>
            <a:r>
              <a:rPr lang="id-ID" dirty="0" smtClean="0"/>
              <a:t>perhatian:Pecah perhatian dengan dengan mengemukakan masalah maslah baru yang tidak ada hubungan dengan masalah yang sebenarnya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Strategy 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 smtClean="0"/>
              <a:t>Camels head in the tent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Soving seed in fertile ground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Mass concentrated offensive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Corif use the issue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Used strong tacticwhen necessary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Pass the buck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Time is a greta healer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Strike the iron while is hot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Two head are better that one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Devide and rule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Planning (Terry)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Siasat infiltrasi</a:t>
            </a:r>
          </a:p>
          <a:p>
            <a:r>
              <a:rPr lang="id-ID" dirty="0" smtClean="0"/>
              <a:t>Siasat mengalihkan perhatian</a:t>
            </a:r>
          </a:p>
          <a:p>
            <a:r>
              <a:rPr lang="id-ID" dirty="0" smtClean="0"/>
              <a:t>Siasat tempa besi selagi panas</a:t>
            </a:r>
          </a:p>
          <a:p>
            <a:r>
              <a:rPr lang="id-ID" dirty="0" smtClean="0"/>
              <a:t>Siasat menanam kekuatan</a:t>
            </a:r>
          </a:p>
          <a:p>
            <a:r>
              <a:rPr lang="id-ID" dirty="0" smtClean="0"/>
              <a:t>Siast banting haluan</a:t>
            </a:r>
          </a:p>
          <a:p>
            <a:r>
              <a:rPr lang="id-ID" dirty="0" smtClean="0"/>
              <a:t>Siasat  gempa  bumi</a:t>
            </a:r>
          </a:p>
          <a:p>
            <a:r>
              <a:rPr lang="id-ID" dirty="0" smtClean="0"/>
              <a:t>Sasat cari kawan</a:t>
            </a:r>
          </a:p>
          <a:p>
            <a:r>
              <a:rPr lang="id-ID" dirty="0" smtClean="0"/>
              <a:t>Siasat divide et empera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Strategy planning (Prajudi)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TERRY: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PROSES/AKTIVITAS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KEWAJIBAN/PERBUATAN YANG DIANGGAP PERLU UNTUK MENCAPAI HASIL TERTENTU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PLAN:HASIL PLANNING,PEDOMAN KEARAH MANA ORGANISASI AKAN BERGERAK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PROGRAM :PERINCIAN ATAU TAHAP TAHAP DALAM PENYELESAIAN SUATU PEKERJAAN  YANG DILAKUKAN SECARA BERURUTAN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STANDARD:UKURAN YANG TELAH DITETAP KAN SEBAGAI ALAT UKUR TERHADAP HASIL YANG DICAPAI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ANGGARAN/BUDGETING:RENCANA PEMANFAATAN/PENGGUNAAN SSUMBER DAYA YANG TERSEDIA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RENCANA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286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METODE:CARA TYERTENTU UNTUK MENYELESAIKAN SUATU PEKERJAAN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PROSEDUR:RANGKAIAN TATA KERJA  ATAU TATA CARA KERJA SAMA DALAM  MENYELESAIKAN  SUATU PEKERJAAN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JADWAL:SCHEDULE NETWORK PLAN  DALAM PENGGUNAAN WAKTU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JARINGAN:NETWORK PLAN SUATU RENCANA YANG MEMUAT BERBAGAI MACAM ACARA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DIAGRAM:ARUS KEGIATAN YANG AKAN DILAKUKAN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MODEL:DISAIN SUATU CONTOH  YANG DIKEHENDAKI SECARA VERBAL (GAMBAR/UKIRAN)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NAMA PEJABAT YANG BERWEWENANG MEMBUAT RENCANA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NAMA PEJABAT YANG BERWEWQENAGN MENGESAHKAN RENCANA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MAKSUD DAN TUJUAN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RUMUSAN SINGKAT GARIS GARIS BESAR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REKOMENDASI BERBAGAI ALTERNATIF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SUMBER YANG DIPERLUKAN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YANG DIHARAPKAN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TANGGAL PERSETUJUAN/PENGESAHAN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RENCANA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DIPEROLEH TINDAKAN YANG TEPAT DAN TERKOODINASI ANTAR BERBAGAI UNIT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 MENGHINDARI BERBAGAI SITUASI DARURAT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 DIGUNAKAN SEBAGAI PEDOMAN DALAM PELAKSANAAN PEKERJAAN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SEMUA AKTIVITAS DAPAT TERARAH SESUAI RENCANA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SEBAGAI ALAT KONTROL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MENJAMIN KEPASTIAN TERHADAP TUJUAN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MENJAMIN EFISIENSI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RENCANA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POLICY PLANNING:PERENCANAAN YANG MEMUAT GARIS GARIS BESAR KEBIJAKSA NAAN YANG AKAN DITEMPUH DALAM USAHA MENCAPAI TUJUAN (DIBUAT OLEH TOP MANAGEMENT)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PROGRAM PLANNING:PENJABARAN POLICY PLANNING YANG DIBUAT MIDDLE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OPERATIONAL PLANNG:RENCANA OPERASI ATAU PELAKSANAAN DARI PROGRAM PLANNING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 MACAM 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FAKTUAL PLANNING:RENCANA YANG DIBUAT BERDASAR FAKTA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RATIONAL PLANNING:RENCANA YANG DIBUAT BERDASARKAN PEMIKIRAN ILMIAH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REGIO PLANNING:PERENCANAAN SEKALI PAKAI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FLEXIBLE PLANNING:DAPAT MENGIKUTI SITUASI DAN KONDISI YANG SELALU BERUBAH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CONTINUE PLANNING:DIBUAT SECARA TERUS MENERUS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MENURUT SIFATNYA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INTERNATIONAL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NATIONAL PLANNING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PLANNING DAERAH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PLANNING KOTA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PERENCANAAN UMUM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PERENCANAAN KHUSUS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RENCANA MENURUT RUANG LINGKUP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574</Words>
  <Application>Microsoft Office PowerPoint</Application>
  <PresentationFormat>On-screen Show (4:3)</PresentationFormat>
  <Paragraphs>131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PERENCANAAN</vt:lpstr>
      <vt:lpstr>PLANNING</vt:lpstr>
      <vt:lpstr>BENTUK RENCANA</vt:lpstr>
      <vt:lpstr>Slide 4</vt:lpstr>
      <vt:lpstr>UNSUR RENCANA</vt:lpstr>
      <vt:lpstr>PENTINGNYA RENCANA</vt:lpstr>
      <vt:lpstr>MACAM MACAM PLANNING</vt:lpstr>
      <vt:lpstr>PERENCANAAN MENURUT SIFATNYA</vt:lpstr>
      <vt:lpstr>RENCANA MENURUT RUANG LINGKUP</vt:lpstr>
      <vt:lpstr>RENCANA MENURUT SIPEMBUAT</vt:lpstr>
      <vt:lpstr>MENURUT JANGKA WAKTU</vt:lpstr>
      <vt:lpstr>RENCANA MENURUT MATERI</vt:lpstr>
      <vt:lpstr>CARA MEMBUAT PLANNING</vt:lpstr>
      <vt:lpstr>PROSES PEMBUATAN PLANNING</vt:lpstr>
      <vt:lpstr>Urutan pekerjaan perencanaan</vt:lpstr>
      <vt:lpstr>Kegagalan Rencana</vt:lpstr>
      <vt:lpstr>Strategy planning</vt:lpstr>
      <vt:lpstr>Strategi Planning (Terry)</vt:lpstr>
      <vt:lpstr>Strategy planning (Prajudi)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</dc:title>
  <dc:creator>Drs.H.A.Muiz Aziz M</dc:creator>
  <cp:lastModifiedBy>Drs.H.A.Muiz Aziz M</cp:lastModifiedBy>
  <cp:revision>19</cp:revision>
  <dcterms:created xsi:type="dcterms:W3CDTF">2012-10-22T03:20:56Z</dcterms:created>
  <dcterms:modified xsi:type="dcterms:W3CDTF">2012-10-22T09:48:36Z</dcterms:modified>
</cp:coreProperties>
</file>