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5"/>
  </p:notesMasterIdLst>
  <p:sldIdLst>
    <p:sldId id="276" r:id="rId2"/>
    <p:sldId id="321" r:id="rId3"/>
    <p:sldId id="32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1A96C-1422-4E2F-A680-50BCAA56FD5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3ACB6-0919-4E34-9E9A-6FCA90F90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25DD821-EBC4-47C2-8779-C615B7FA2AF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25DD821-EBC4-47C2-8779-C615B7FA2AF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4343400"/>
            <a:ext cx="8229600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endParaRPr lang="en-US" sz="2000" b="1" dirty="0" smtClean="0">
              <a:ea typeface="Times New Roman"/>
            </a:endParaRPr>
          </a:p>
          <a:p>
            <a:pPr algn="ctr"/>
            <a:r>
              <a:rPr lang="en-US" sz="2000" b="1" dirty="0" smtClean="0">
                <a:ea typeface="Times New Roman"/>
              </a:rPr>
              <a:t>KULIAH </a:t>
            </a:r>
            <a:r>
              <a:rPr lang="en-US" sz="2000" b="1" dirty="0" smtClean="0">
                <a:ea typeface="Times New Roman"/>
              </a:rPr>
              <a:t>-15</a:t>
            </a:r>
            <a:endParaRPr lang="en-US" sz="2000" b="1" dirty="0" smtClean="0">
              <a:ea typeface="Times New Roman"/>
            </a:endParaRPr>
          </a:p>
          <a:p>
            <a:pPr algn="ctr"/>
            <a:r>
              <a:rPr lang="en-US" sz="3300" b="1" dirty="0" smtClean="0">
                <a:ea typeface="Times New Roman"/>
              </a:rPr>
              <a:t>PRESENTASI  TUGAS  KELOMPOK</a:t>
            </a:r>
            <a:endParaRPr lang="id-ID" sz="3300" b="1" dirty="0" smtClean="0">
              <a:ea typeface="Times New Roman"/>
            </a:endParaRPr>
          </a:p>
          <a:p>
            <a:pPr algn="ctr"/>
            <a:endParaRPr lang="en-US" sz="2000" b="1" dirty="0" smtClean="0">
              <a:ea typeface="Times New Roman"/>
            </a:endParaRPr>
          </a:p>
          <a:p>
            <a:pPr algn="ctr"/>
            <a:endParaRPr lang="en-US" sz="2000" b="1" dirty="0" smtClean="0">
              <a:ea typeface="Times New Roman"/>
            </a:endParaRPr>
          </a:p>
        </p:txBody>
      </p:sp>
      <p:pic>
        <p:nvPicPr>
          <p:cNvPr id="10" name="Picture 2" descr="kop-soal2"/>
          <p:cNvPicPr>
            <a:picLocks noChangeAspect="1" noChangeArrowheads="1"/>
          </p:cNvPicPr>
          <p:nvPr/>
        </p:nvPicPr>
        <p:blipFill>
          <a:blip r:embed="rId2"/>
          <a:srcRect b="71071"/>
          <a:stretch>
            <a:fillRect/>
          </a:stretch>
        </p:blipFill>
        <p:spPr bwMode="auto">
          <a:xfrm>
            <a:off x="1143000" y="373352"/>
            <a:ext cx="6934200" cy="99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092124" y="457200"/>
            <a:ext cx="4915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UNIVERSITAS INDONUSA ESA UNGGUL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FAKULTAS TEKNIK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JURUSAN PERENCANAAN WILAYAH DAN KOTA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270083"/>
            <a:ext cx="9144001" cy="1177717"/>
          </a:xfrm>
          <a:prstGeom prst="rect">
            <a:avLst/>
          </a:prstGeom>
          <a:solidFill>
            <a:srgbClr val="002060">
              <a:alpha val="1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1" y="1905000"/>
            <a:ext cx="8153400" cy="221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371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i="1" dirty="0" err="1" smtClean="0">
                <a:solidFill>
                  <a:schemeClr val="tx1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Sekian</a:t>
            </a:r>
            <a:r>
              <a:rPr lang="en-US" sz="5400" i="1" dirty="0" smtClean="0">
                <a:solidFill>
                  <a:schemeClr val="tx1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r>
              <a:rPr lang="id-ID" i="1" dirty="0" smtClean="0">
                <a:solidFill>
                  <a:schemeClr val="tx1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…………</a:t>
            </a:r>
            <a:endParaRPr lang="id-ID" i="1" dirty="0" smtClean="0">
              <a:solidFill>
                <a:schemeClr val="tx1"/>
              </a:solidFill>
              <a:latin typeface="Comic Sans MS" pitchFamily="66" charset="0"/>
              <a:ea typeface="Comic Sans MS" pitchFamily="66" charset="0"/>
              <a:cs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</TotalTime>
  <Words>20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    </vt:lpstr>
      <vt:lpstr>Slide 2</vt:lpstr>
      <vt:lpstr>Sekian …………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40</cp:revision>
  <dcterms:created xsi:type="dcterms:W3CDTF">2012-03-13T02:02:52Z</dcterms:created>
  <dcterms:modified xsi:type="dcterms:W3CDTF">2012-03-26T08:19:21Z</dcterms:modified>
</cp:coreProperties>
</file>