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62" r:id="rId2"/>
    <p:sldId id="263" r:id="rId3"/>
    <p:sldId id="264" r:id="rId4"/>
    <p:sldId id="265" r:id="rId5"/>
    <p:sldId id="266" r:id="rId6"/>
    <p:sldId id="268" r:id="rId7"/>
    <p:sldId id="256" r:id="rId8"/>
    <p:sldId id="257" r:id="rId9"/>
    <p:sldId id="258" r:id="rId10"/>
    <p:sldId id="259" r:id="rId11"/>
    <p:sldId id="260" r:id="rId12"/>
    <p:sldId id="261" r:id="rId13"/>
    <p:sldId id="267" r:id="rId14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35" d="100"/>
          <a:sy n="35" d="100"/>
        </p:scale>
        <p:origin x="-816" y="-3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F9AB07-F846-4544-ADEE-828692D4E844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9037A6-5283-4401-B6BE-D3D2CE7E0791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26CDFF-BA36-4641-A073-DCC488BDAB2D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BA3503-3714-40AB-ACFB-4C0408A5ACC5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AFB4C2-10E9-4E82-8D51-50FF53BBAFD7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4C6A4B-78CA-424B-8B98-11958A196BEF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AE313C-0B88-4245-9B44-C5C88A514808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2A2A31-4040-47EA-AB16-936448AE62FC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D28663-E56B-4FDF-8AD4-48EBE239CF7E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03491E-9305-4339-B03D-01ADEC7D3A70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E4430A-CC42-4206-B06C-D195113B00A2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385AAD4-8F41-4E41-AF00-C2C41D49EF03}" type="slidenum">
              <a:rPr lang="es-ES"/>
              <a:pPr/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8172480" cy="1470025"/>
          </a:xfrm>
        </p:spPr>
        <p:txBody>
          <a:bodyPr/>
          <a:lstStyle/>
          <a:p>
            <a:r>
              <a:rPr lang="en-US" sz="4800" b="1" smtClean="0"/>
              <a:t>NETWORK PLANNING 2</a:t>
            </a:r>
            <a:endParaRPr lang="en-US" sz="4800" b="1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BUDI SULISTYO</a:t>
            </a:r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5" name="Group 154"/>
          <p:cNvGrpSpPr/>
          <p:nvPr/>
        </p:nvGrpSpPr>
        <p:grpSpPr>
          <a:xfrm>
            <a:off x="428596" y="210901"/>
            <a:ext cx="8480024" cy="5730571"/>
            <a:chOff x="428596" y="210901"/>
            <a:chExt cx="8480024" cy="5730571"/>
          </a:xfrm>
        </p:grpSpPr>
        <p:grpSp>
          <p:nvGrpSpPr>
            <p:cNvPr id="4" name="Group 3"/>
            <p:cNvGrpSpPr/>
            <p:nvPr/>
          </p:nvGrpSpPr>
          <p:grpSpPr>
            <a:xfrm>
              <a:off x="428596" y="210901"/>
              <a:ext cx="8348322" cy="5730571"/>
              <a:chOff x="428596" y="71414"/>
              <a:chExt cx="8348322" cy="5730571"/>
            </a:xfrm>
          </p:grpSpPr>
          <p:cxnSp>
            <p:nvCxnSpPr>
              <p:cNvPr id="5" name="Straight Arrow Connector 4"/>
              <p:cNvCxnSpPr>
                <a:endCxn id="114" idx="1"/>
              </p:cNvCxnSpPr>
              <p:nvPr/>
            </p:nvCxnSpPr>
            <p:spPr>
              <a:xfrm rot="16200000" flipH="1">
                <a:off x="1321571" y="3750471"/>
                <a:ext cx="595080" cy="523642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6" name="Group 93"/>
              <p:cNvGrpSpPr/>
              <p:nvPr/>
            </p:nvGrpSpPr>
            <p:grpSpPr>
              <a:xfrm>
                <a:off x="428596" y="142852"/>
                <a:ext cx="8286808" cy="5143536"/>
                <a:chOff x="428596" y="142852"/>
                <a:chExt cx="8286808" cy="5143536"/>
              </a:xfrm>
            </p:grpSpPr>
            <p:grpSp>
              <p:nvGrpSpPr>
                <p:cNvPr id="70" name="Group 13"/>
                <p:cNvGrpSpPr/>
                <p:nvPr/>
              </p:nvGrpSpPr>
              <p:grpSpPr>
                <a:xfrm>
                  <a:off x="428596" y="2786058"/>
                  <a:ext cx="1071570" cy="1071570"/>
                  <a:chOff x="428596" y="2786058"/>
                  <a:chExt cx="1071570" cy="1071570"/>
                </a:xfrm>
              </p:grpSpPr>
              <p:sp>
                <p:nvSpPr>
                  <p:cNvPr id="129" name="Oval 3"/>
                  <p:cNvSpPr/>
                  <p:nvPr/>
                </p:nvSpPr>
                <p:spPr>
                  <a:xfrm>
                    <a:off x="428596" y="2786058"/>
                    <a:ext cx="1071570" cy="1071570"/>
                  </a:xfrm>
                  <a:prstGeom prst="ellipse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id-ID"/>
                  </a:p>
                </p:txBody>
              </p:sp>
              <p:cxnSp>
                <p:nvCxnSpPr>
                  <p:cNvPr id="130" name="Straight Connector 5"/>
                  <p:cNvCxnSpPr/>
                  <p:nvPr/>
                </p:nvCxnSpPr>
                <p:spPr>
                  <a:xfrm rot="5400000">
                    <a:off x="250001" y="3321843"/>
                    <a:ext cx="928694" cy="1588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1" name="Straight Connector 7"/>
                  <p:cNvCxnSpPr/>
                  <p:nvPr/>
                </p:nvCxnSpPr>
                <p:spPr>
                  <a:xfrm rot="5400000">
                    <a:off x="750861" y="3321049"/>
                    <a:ext cx="928694" cy="1588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2" name="Straight Connector 8"/>
                  <p:cNvCxnSpPr/>
                  <p:nvPr/>
                </p:nvCxnSpPr>
                <p:spPr>
                  <a:xfrm>
                    <a:off x="1214414" y="3286124"/>
                    <a:ext cx="285752" cy="1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3" name="Straight Connector 12"/>
                  <p:cNvCxnSpPr/>
                  <p:nvPr/>
                </p:nvCxnSpPr>
                <p:spPr>
                  <a:xfrm>
                    <a:off x="428596" y="3286124"/>
                    <a:ext cx="285752" cy="1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71" name="Group 14"/>
                <p:cNvGrpSpPr/>
                <p:nvPr/>
              </p:nvGrpSpPr>
              <p:grpSpPr>
                <a:xfrm>
                  <a:off x="1571604" y="1357298"/>
                  <a:ext cx="1071570" cy="1071570"/>
                  <a:chOff x="428596" y="2786058"/>
                  <a:chExt cx="1071570" cy="1071570"/>
                </a:xfrm>
              </p:grpSpPr>
              <p:sp>
                <p:nvSpPr>
                  <p:cNvPr id="124" name="Oval 123"/>
                  <p:cNvSpPr/>
                  <p:nvPr/>
                </p:nvSpPr>
                <p:spPr>
                  <a:xfrm>
                    <a:off x="428596" y="2786058"/>
                    <a:ext cx="1071570" cy="1071570"/>
                  </a:xfrm>
                  <a:prstGeom prst="ellipse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id-ID"/>
                  </a:p>
                </p:txBody>
              </p:sp>
              <p:cxnSp>
                <p:nvCxnSpPr>
                  <p:cNvPr id="125" name="Straight Connector 124"/>
                  <p:cNvCxnSpPr/>
                  <p:nvPr/>
                </p:nvCxnSpPr>
                <p:spPr>
                  <a:xfrm rot="5400000">
                    <a:off x="250001" y="3321843"/>
                    <a:ext cx="928694" cy="1588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6" name="Straight Connector 125"/>
                  <p:cNvCxnSpPr/>
                  <p:nvPr/>
                </p:nvCxnSpPr>
                <p:spPr>
                  <a:xfrm rot="5400000">
                    <a:off x="750861" y="3321049"/>
                    <a:ext cx="928694" cy="1588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7" name="Straight Connector 126"/>
                  <p:cNvCxnSpPr/>
                  <p:nvPr/>
                </p:nvCxnSpPr>
                <p:spPr>
                  <a:xfrm>
                    <a:off x="1214414" y="3286124"/>
                    <a:ext cx="285752" cy="1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8" name="Straight Connector 19"/>
                  <p:cNvCxnSpPr/>
                  <p:nvPr/>
                </p:nvCxnSpPr>
                <p:spPr>
                  <a:xfrm>
                    <a:off x="428596" y="3286124"/>
                    <a:ext cx="285752" cy="1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72" name="Group 20"/>
                <p:cNvGrpSpPr/>
                <p:nvPr/>
              </p:nvGrpSpPr>
              <p:grpSpPr>
                <a:xfrm>
                  <a:off x="4071934" y="4143380"/>
                  <a:ext cx="1071570" cy="1071570"/>
                  <a:chOff x="428596" y="2786058"/>
                  <a:chExt cx="1071570" cy="1071570"/>
                </a:xfrm>
              </p:grpSpPr>
              <p:sp>
                <p:nvSpPr>
                  <p:cNvPr id="119" name="Oval 21"/>
                  <p:cNvSpPr/>
                  <p:nvPr/>
                </p:nvSpPr>
                <p:spPr>
                  <a:xfrm>
                    <a:off x="428596" y="2786058"/>
                    <a:ext cx="1071570" cy="1071570"/>
                  </a:xfrm>
                  <a:prstGeom prst="ellipse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id-ID"/>
                  </a:p>
                </p:txBody>
              </p:sp>
              <p:cxnSp>
                <p:nvCxnSpPr>
                  <p:cNvPr id="120" name="Straight Connector 22"/>
                  <p:cNvCxnSpPr/>
                  <p:nvPr/>
                </p:nvCxnSpPr>
                <p:spPr>
                  <a:xfrm rot="5400000">
                    <a:off x="250001" y="3321843"/>
                    <a:ext cx="928694" cy="1588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1" name="Straight Connector 23"/>
                  <p:cNvCxnSpPr/>
                  <p:nvPr/>
                </p:nvCxnSpPr>
                <p:spPr>
                  <a:xfrm rot="5400000">
                    <a:off x="750861" y="3321049"/>
                    <a:ext cx="928694" cy="1588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2" name="Straight Connector 121"/>
                  <p:cNvCxnSpPr/>
                  <p:nvPr/>
                </p:nvCxnSpPr>
                <p:spPr>
                  <a:xfrm>
                    <a:off x="1214414" y="3286124"/>
                    <a:ext cx="285752" cy="1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3" name="Straight Connector 122"/>
                  <p:cNvCxnSpPr/>
                  <p:nvPr/>
                </p:nvCxnSpPr>
                <p:spPr>
                  <a:xfrm>
                    <a:off x="428596" y="3286124"/>
                    <a:ext cx="285752" cy="1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73" name="Group 26"/>
                <p:cNvGrpSpPr/>
                <p:nvPr/>
              </p:nvGrpSpPr>
              <p:grpSpPr>
                <a:xfrm>
                  <a:off x="1724004" y="4152904"/>
                  <a:ext cx="1071570" cy="1071570"/>
                  <a:chOff x="428596" y="2786058"/>
                  <a:chExt cx="1071570" cy="1071570"/>
                </a:xfrm>
              </p:grpSpPr>
              <p:sp>
                <p:nvSpPr>
                  <p:cNvPr id="114" name="Oval 113"/>
                  <p:cNvSpPr/>
                  <p:nvPr/>
                </p:nvSpPr>
                <p:spPr>
                  <a:xfrm>
                    <a:off x="428596" y="2786058"/>
                    <a:ext cx="1071570" cy="1071570"/>
                  </a:xfrm>
                  <a:prstGeom prst="ellipse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id-ID"/>
                  </a:p>
                </p:txBody>
              </p:sp>
              <p:cxnSp>
                <p:nvCxnSpPr>
                  <p:cNvPr id="115" name="Straight Connector 114"/>
                  <p:cNvCxnSpPr/>
                  <p:nvPr/>
                </p:nvCxnSpPr>
                <p:spPr>
                  <a:xfrm rot="5400000">
                    <a:off x="250001" y="3321843"/>
                    <a:ext cx="928694" cy="1588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6" name="Straight Connector 115"/>
                  <p:cNvCxnSpPr/>
                  <p:nvPr/>
                </p:nvCxnSpPr>
                <p:spPr>
                  <a:xfrm rot="5400000">
                    <a:off x="750861" y="3321049"/>
                    <a:ext cx="928694" cy="1588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7" name="Straight Connector 116"/>
                  <p:cNvCxnSpPr/>
                  <p:nvPr/>
                </p:nvCxnSpPr>
                <p:spPr>
                  <a:xfrm>
                    <a:off x="1214414" y="3286124"/>
                    <a:ext cx="285752" cy="1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8" name="Straight Connector 117"/>
                  <p:cNvCxnSpPr/>
                  <p:nvPr/>
                </p:nvCxnSpPr>
                <p:spPr>
                  <a:xfrm>
                    <a:off x="428596" y="3286124"/>
                    <a:ext cx="285752" cy="1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74" name="Group 32"/>
                <p:cNvGrpSpPr/>
                <p:nvPr/>
              </p:nvGrpSpPr>
              <p:grpSpPr>
                <a:xfrm>
                  <a:off x="6357950" y="4214818"/>
                  <a:ext cx="1071570" cy="1071570"/>
                  <a:chOff x="428596" y="2786058"/>
                  <a:chExt cx="1071570" cy="1071570"/>
                </a:xfrm>
              </p:grpSpPr>
              <p:sp>
                <p:nvSpPr>
                  <p:cNvPr id="109" name="Oval 108"/>
                  <p:cNvSpPr/>
                  <p:nvPr/>
                </p:nvSpPr>
                <p:spPr>
                  <a:xfrm>
                    <a:off x="428596" y="2786058"/>
                    <a:ext cx="1071570" cy="1071570"/>
                  </a:xfrm>
                  <a:prstGeom prst="ellipse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id-ID"/>
                  </a:p>
                </p:txBody>
              </p:sp>
              <p:cxnSp>
                <p:nvCxnSpPr>
                  <p:cNvPr id="110" name="Straight Connector 109"/>
                  <p:cNvCxnSpPr/>
                  <p:nvPr/>
                </p:nvCxnSpPr>
                <p:spPr>
                  <a:xfrm rot="5400000">
                    <a:off x="250001" y="3321843"/>
                    <a:ext cx="928694" cy="1588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1" name="Straight Connector 110"/>
                  <p:cNvCxnSpPr/>
                  <p:nvPr/>
                </p:nvCxnSpPr>
                <p:spPr>
                  <a:xfrm rot="5400000">
                    <a:off x="750861" y="3321049"/>
                    <a:ext cx="928694" cy="1588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2" name="Straight Connector 111"/>
                  <p:cNvCxnSpPr/>
                  <p:nvPr/>
                </p:nvCxnSpPr>
                <p:spPr>
                  <a:xfrm>
                    <a:off x="1214414" y="3286124"/>
                    <a:ext cx="285752" cy="1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3" name="Straight Connector 112"/>
                  <p:cNvCxnSpPr/>
                  <p:nvPr/>
                </p:nvCxnSpPr>
                <p:spPr>
                  <a:xfrm>
                    <a:off x="428596" y="3286124"/>
                    <a:ext cx="285752" cy="1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75" name="Group 38"/>
                <p:cNvGrpSpPr/>
                <p:nvPr/>
              </p:nvGrpSpPr>
              <p:grpSpPr>
                <a:xfrm>
                  <a:off x="7643834" y="2571744"/>
                  <a:ext cx="1071570" cy="1071570"/>
                  <a:chOff x="428596" y="2786058"/>
                  <a:chExt cx="1071570" cy="1071570"/>
                </a:xfrm>
              </p:grpSpPr>
              <p:sp>
                <p:nvSpPr>
                  <p:cNvPr id="104" name="Oval 103"/>
                  <p:cNvSpPr/>
                  <p:nvPr/>
                </p:nvSpPr>
                <p:spPr>
                  <a:xfrm>
                    <a:off x="428596" y="2786058"/>
                    <a:ext cx="1071570" cy="1071570"/>
                  </a:xfrm>
                  <a:prstGeom prst="ellipse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id-ID"/>
                  </a:p>
                </p:txBody>
              </p:sp>
              <p:cxnSp>
                <p:nvCxnSpPr>
                  <p:cNvPr id="105" name="Straight Connector 104"/>
                  <p:cNvCxnSpPr/>
                  <p:nvPr/>
                </p:nvCxnSpPr>
                <p:spPr>
                  <a:xfrm rot="5400000">
                    <a:off x="250001" y="3321843"/>
                    <a:ext cx="928694" cy="1588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6" name="Straight Connector 105"/>
                  <p:cNvCxnSpPr/>
                  <p:nvPr/>
                </p:nvCxnSpPr>
                <p:spPr>
                  <a:xfrm rot="5400000">
                    <a:off x="750861" y="3321049"/>
                    <a:ext cx="928694" cy="1588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7" name="Straight Connector 106"/>
                  <p:cNvCxnSpPr/>
                  <p:nvPr/>
                </p:nvCxnSpPr>
                <p:spPr>
                  <a:xfrm>
                    <a:off x="1214414" y="3286124"/>
                    <a:ext cx="285752" cy="1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8" name="Straight Connector 107"/>
                  <p:cNvCxnSpPr/>
                  <p:nvPr/>
                </p:nvCxnSpPr>
                <p:spPr>
                  <a:xfrm>
                    <a:off x="428596" y="3286124"/>
                    <a:ext cx="285752" cy="1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76" name="Group 44"/>
                <p:cNvGrpSpPr/>
                <p:nvPr/>
              </p:nvGrpSpPr>
              <p:grpSpPr>
                <a:xfrm>
                  <a:off x="5929322" y="142852"/>
                  <a:ext cx="1071570" cy="1071570"/>
                  <a:chOff x="428596" y="2786058"/>
                  <a:chExt cx="1071570" cy="1071570"/>
                </a:xfrm>
              </p:grpSpPr>
              <p:sp>
                <p:nvSpPr>
                  <p:cNvPr id="99" name="Oval 98"/>
                  <p:cNvSpPr/>
                  <p:nvPr/>
                </p:nvSpPr>
                <p:spPr>
                  <a:xfrm>
                    <a:off x="428596" y="2786058"/>
                    <a:ext cx="1071570" cy="1071570"/>
                  </a:xfrm>
                  <a:prstGeom prst="ellipse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id-ID"/>
                  </a:p>
                </p:txBody>
              </p:sp>
              <p:cxnSp>
                <p:nvCxnSpPr>
                  <p:cNvPr id="100" name="Straight Connector 99"/>
                  <p:cNvCxnSpPr/>
                  <p:nvPr/>
                </p:nvCxnSpPr>
                <p:spPr>
                  <a:xfrm rot="5400000">
                    <a:off x="250001" y="3321843"/>
                    <a:ext cx="928694" cy="1588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1" name="Straight Connector 100"/>
                  <p:cNvCxnSpPr/>
                  <p:nvPr/>
                </p:nvCxnSpPr>
                <p:spPr>
                  <a:xfrm rot="5400000">
                    <a:off x="750861" y="3321049"/>
                    <a:ext cx="928694" cy="1588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2" name="Straight Connector 101"/>
                  <p:cNvCxnSpPr/>
                  <p:nvPr/>
                </p:nvCxnSpPr>
                <p:spPr>
                  <a:xfrm>
                    <a:off x="1214414" y="3286124"/>
                    <a:ext cx="285752" cy="1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3" name="Straight Connector 102"/>
                  <p:cNvCxnSpPr/>
                  <p:nvPr/>
                </p:nvCxnSpPr>
                <p:spPr>
                  <a:xfrm>
                    <a:off x="428596" y="3286124"/>
                    <a:ext cx="285752" cy="1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77" name="Group 50"/>
                <p:cNvGrpSpPr/>
                <p:nvPr/>
              </p:nvGrpSpPr>
              <p:grpSpPr>
                <a:xfrm>
                  <a:off x="3500430" y="1357298"/>
                  <a:ext cx="1071570" cy="1071570"/>
                  <a:chOff x="428596" y="2786058"/>
                  <a:chExt cx="1071570" cy="1071570"/>
                </a:xfrm>
              </p:grpSpPr>
              <p:sp>
                <p:nvSpPr>
                  <p:cNvPr id="94" name="Oval 93"/>
                  <p:cNvSpPr/>
                  <p:nvPr/>
                </p:nvSpPr>
                <p:spPr>
                  <a:xfrm>
                    <a:off x="428596" y="2786058"/>
                    <a:ext cx="1071570" cy="1071570"/>
                  </a:xfrm>
                  <a:prstGeom prst="ellipse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id-ID"/>
                  </a:p>
                </p:txBody>
              </p:sp>
              <p:cxnSp>
                <p:nvCxnSpPr>
                  <p:cNvPr id="95" name="Straight Connector 94"/>
                  <p:cNvCxnSpPr/>
                  <p:nvPr/>
                </p:nvCxnSpPr>
                <p:spPr>
                  <a:xfrm rot="5400000">
                    <a:off x="250001" y="3321843"/>
                    <a:ext cx="928694" cy="1588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6" name="Straight Connector 95"/>
                  <p:cNvCxnSpPr/>
                  <p:nvPr/>
                </p:nvCxnSpPr>
                <p:spPr>
                  <a:xfrm rot="5400000">
                    <a:off x="750861" y="3321049"/>
                    <a:ext cx="928694" cy="1588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7" name="Straight Connector 96"/>
                  <p:cNvCxnSpPr/>
                  <p:nvPr/>
                </p:nvCxnSpPr>
                <p:spPr>
                  <a:xfrm>
                    <a:off x="1214414" y="3286124"/>
                    <a:ext cx="285752" cy="1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8" name="Straight Connector 97"/>
                  <p:cNvCxnSpPr/>
                  <p:nvPr/>
                </p:nvCxnSpPr>
                <p:spPr>
                  <a:xfrm>
                    <a:off x="428596" y="3286124"/>
                    <a:ext cx="285752" cy="1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78" name="Group 56"/>
                <p:cNvGrpSpPr/>
                <p:nvPr/>
              </p:nvGrpSpPr>
              <p:grpSpPr>
                <a:xfrm>
                  <a:off x="5143504" y="2428868"/>
                  <a:ext cx="1071570" cy="1071570"/>
                  <a:chOff x="428596" y="2786058"/>
                  <a:chExt cx="1071570" cy="1071570"/>
                </a:xfrm>
              </p:grpSpPr>
              <p:sp>
                <p:nvSpPr>
                  <p:cNvPr id="89" name="Oval 88"/>
                  <p:cNvSpPr/>
                  <p:nvPr/>
                </p:nvSpPr>
                <p:spPr>
                  <a:xfrm>
                    <a:off x="428596" y="2786058"/>
                    <a:ext cx="1071570" cy="1071570"/>
                  </a:xfrm>
                  <a:prstGeom prst="ellipse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id-ID"/>
                  </a:p>
                </p:txBody>
              </p:sp>
              <p:cxnSp>
                <p:nvCxnSpPr>
                  <p:cNvPr id="90" name="Straight Connector 89"/>
                  <p:cNvCxnSpPr/>
                  <p:nvPr/>
                </p:nvCxnSpPr>
                <p:spPr>
                  <a:xfrm rot="5400000">
                    <a:off x="250001" y="3321843"/>
                    <a:ext cx="928694" cy="1588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1" name="Straight Connector 90"/>
                  <p:cNvCxnSpPr/>
                  <p:nvPr/>
                </p:nvCxnSpPr>
                <p:spPr>
                  <a:xfrm rot="5400000">
                    <a:off x="750861" y="3321049"/>
                    <a:ext cx="928694" cy="1588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2" name="Straight Connector 91"/>
                  <p:cNvCxnSpPr/>
                  <p:nvPr/>
                </p:nvCxnSpPr>
                <p:spPr>
                  <a:xfrm>
                    <a:off x="1214414" y="3286124"/>
                    <a:ext cx="285752" cy="1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3" name="Straight Connector 92"/>
                  <p:cNvCxnSpPr/>
                  <p:nvPr/>
                </p:nvCxnSpPr>
                <p:spPr>
                  <a:xfrm>
                    <a:off x="428596" y="3286124"/>
                    <a:ext cx="285752" cy="1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79" name="Straight Arrow Connector 78"/>
                <p:cNvCxnSpPr>
                  <a:endCxn id="124" idx="3"/>
                </p:cNvCxnSpPr>
                <p:nvPr/>
              </p:nvCxnSpPr>
              <p:spPr>
                <a:xfrm rot="5400000" flipH="1" flipV="1">
                  <a:off x="1207388" y="2336352"/>
                  <a:ext cx="585556" cy="456732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0" name="Straight Arrow Connector 79"/>
                <p:cNvCxnSpPr>
                  <a:stCxn id="124" idx="6"/>
                  <a:endCxn id="94" idx="2"/>
                </p:cNvCxnSpPr>
                <p:nvPr/>
              </p:nvCxnSpPr>
              <p:spPr>
                <a:xfrm>
                  <a:off x="2643174" y="1893083"/>
                  <a:ext cx="857256" cy="1588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1" name="Straight Arrow Connector 68"/>
                <p:cNvCxnSpPr/>
                <p:nvPr/>
              </p:nvCxnSpPr>
              <p:spPr>
                <a:xfrm>
                  <a:off x="2786050" y="4643446"/>
                  <a:ext cx="1214446" cy="1588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2" name="Straight Arrow Connector 71"/>
                <p:cNvCxnSpPr/>
                <p:nvPr/>
              </p:nvCxnSpPr>
              <p:spPr>
                <a:xfrm>
                  <a:off x="5143504" y="4643446"/>
                  <a:ext cx="1214446" cy="1588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3" name="Straight Arrow Connector 75"/>
                <p:cNvCxnSpPr/>
                <p:nvPr/>
              </p:nvCxnSpPr>
              <p:spPr>
                <a:xfrm>
                  <a:off x="4429124" y="2228606"/>
                  <a:ext cx="714380" cy="486014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4" name="Straight Arrow Connector 83"/>
                <p:cNvCxnSpPr/>
                <p:nvPr/>
              </p:nvCxnSpPr>
              <p:spPr>
                <a:xfrm rot="16200000" flipH="1">
                  <a:off x="5857884" y="3500438"/>
                  <a:ext cx="785818" cy="642942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5" name="Straight Arrow Connector 84"/>
                <p:cNvCxnSpPr>
                  <a:stCxn id="124" idx="5"/>
                </p:cNvCxnSpPr>
                <p:nvPr/>
              </p:nvCxnSpPr>
              <p:spPr>
                <a:xfrm rot="16200000" flipH="1">
                  <a:off x="2379089" y="2379097"/>
                  <a:ext cx="1942878" cy="1728564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6" name="Straight Arrow Connector 85"/>
                <p:cNvCxnSpPr/>
                <p:nvPr/>
              </p:nvCxnSpPr>
              <p:spPr>
                <a:xfrm rot="16200000" flipH="1">
                  <a:off x="6607982" y="1250142"/>
                  <a:ext cx="1428762" cy="1214445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7" name="Straight Arrow Connector 86"/>
                <p:cNvCxnSpPr/>
                <p:nvPr/>
              </p:nvCxnSpPr>
              <p:spPr>
                <a:xfrm flipV="1">
                  <a:off x="4571999" y="857232"/>
                  <a:ext cx="1357325" cy="928695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8" name="Straight Arrow Connector 87"/>
                <p:cNvCxnSpPr/>
                <p:nvPr/>
              </p:nvCxnSpPr>
              <p:spPr>
                <a:xfrm rot="5400000" flipH="1" flipV="1">
                  <a:off x="7215205" y="3714753"/>
                  <a:ext cx="785820" cy="642942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8" name="TextBox 7"/>
              <p:cNvSpPr txBox="1"/>
              <p:nvPr/>
            </p:nvSpPr>
            <p:spPr>
              <a:xfrm>
                <a:off x="428596" y="2988230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d-ID" dirty="0" smtClean="0"/>
                  <a:t>0</a:t>
                </a:r>
                <a:endParaRPr lang="id-ID" dirty="0"/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841290" y="3429000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d-ID" dirty="0" smtClean="0"/>
                  <a:t>0</a:t>
                </a:r>
                <a:endParaRPr lang="id-ID" dirty="0"/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1984298" y="2059536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d-ID" dirty="0" smtClean="0"/>
                  <a:t>2</a:t>
                </a:r>
                <a:endParaRPr lang="id-ID" dirty="0"/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1928794" y="1348545"/>
                <a:ext cx="31771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d-ID" dirty="0" smtClean="0"/>
                  <a:t>A</a:t>
                </a:r>
                <a:endParaRPr lang="id-ID" dirty="0"/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1571604" y="1571612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d-ID" dirty="0" smtClean="0"/>
                  <a:t>0</a:t>
                </a:r>
                <a:endParaRPr lang="id-ID" dirty="0"/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2357422" y="1848611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d-ID" dirty="0" smtClean="0"/>
                  <a:t>2</a:t>
                </a:r>
                <a:endParaRPr lang="id-ID" dirty="0"/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3500430" y="1559470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d-ID" dirty="0" smtClean="0"/>
                  <a:t>2</a:t>
                </a:r>
                <a:endParaRPr lang="id-ID" dirty="0"/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3913124" y="2059536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d-ID" dirty="0" smtClean="0"/>
                  <a:t>2</a:t>
                </a:r>
                <a:endParaRPr lang="id-ID" dirty="0"/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4270314" y="1860753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d-ID" dirty="0" smtClean="0"/>
                  <a:t>4</a:t>
                </a:r>
                <a:endParaRPr lang="id-ID" dirty="0"/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3857620" y="1357298"/>
                <a:ext cx="30809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d-ID" dirty="0" smtClean="0"/>
                  <a:t>C</a:t>
                </a:r>
                <a:endParaRPr lang="id-ID" dirty="0"/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6286512" y="714356"/>
                <a:ext cx="30809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d-ID" dirty="0" smtClean="0"/>
                  <a:t>3</a:t>
                </a:r>
                <a:endParaRPr lang="id-ID" dirty="0"/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5857884" y="646307"/>
                <a:ext cx="71438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d-ID" dirty="0" smtClean="0"/>
                  <a:t>10</a:t>
                </a:r>
                <a:endParaRPr lang="id-ID" dirty="0"/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6335604" y="71414"/>
                <a:ext cx="29046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d-ID" dirty="0" smtClean="0"/>
                  <a:t>F</a:t>
                </a:r>
                <a:endParaRPr lang="id-ID" dirty="0"/>
              </a:p>
            </p:txBody>
          </p:sp>
          <p:grpSp>
            <p:nvGrpSpPr>
              <p:cNvPr id="22" name="Group 113"/>
              <p:cNvGrpSpPr/>
              <p:nvPr/>
            </p:nvGrpSpPr>
            <p:grpSpPr>
              <a:xfrm>
                <a:off x="1769984" y="4131238"/>
                <a:ext cx="1032000" cy="1155150"/>
                <a:chOff x="1769984" y="4131238"/>
                <a:chExt cx="1032000" cy="1155150"/>
              </a:xfrm>
            </p:grpSpPr>
            <p:sp>
              <p:nvSpPr>
                <p:cNvPr id="66" name="TextBox 65"/>
                <p:cNvSpPr txBox="1"/>
                <p:nvPr/>
              </p:nvSpPr>
              <p:spPr>
                <a:xfrm>
                  <a:off x="2127174" y="4917056"/>
                  <a:ext cx="30168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id-ID" dirty="0" smtClean="0"/>
                    <a:t>3</a:t>
                  </a:r>
                  <a:endParaRPr lang="id-ID" dirty="0"/>
                </a:p>
              </p:txBody>
            </p:sp>
            <p:sp>
              <p:nvSpPr>
                <p:cNvPr id="67" name="TextBox 66"/>
                <p:cNvSpPr txBox="1"/>
                <p:nvPr/>
              </p:nvSpPr>
              <p:spPr>
                <a:xfrm>
                  <a:off x="2500298" y="4634693"/>
                  <a:ext cx="30168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id-ID" dirty="0" smtClean="0"/>
                    <a:t>4</a:t>
                  </a:r>
                  <a:endParaRPr lang="id-ID" dirty="0"/>
                </a:p>
              </p:txBody>
            </p:sp>
            <p:sp>
              <p:nvSpPr>
                <p:cNvPr id="68" name="TextBox 67"/>
                <p:cNvSpPr txBox="1"/>
                <p:nvPr/>
              </p:nvSpPr>
              <p:spPr>
                <a:xfrm>
                  <a:off x="1769984" y="4357694"/>
                  <a:ext cx="30168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id-ID" dirty="0"/>
                    <a:t>0</a:t>
                  </a:r>
                </a:p>
              </p:txBody>
            </p:sp>
            <p:sp>
              <p:nvSpPr>
                <p:cNvPr id="69" name="TextBox 68"/>
                <p:cNvSpPr txBox="1"/>
                <p:nvPr/>
              </p:nvSpPr>
              <p:spPr>
                <a:xfrm>
                  <a:off x="2127174" y="4131238"/>
                  <a:ext cx="309700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id-ID" dirty="0" smtClean="0"/>
                    <a:t>B</a:t>
                  </a:r>
                  <a:endParaRPr lang="id-ID" dirty="0"/>
                </a:p>
              </p:txBody>
            </p:sp>
          </p:grpSp>
          <p:grpSp>
            <p:nvGrpSpPr>
              <p:cNvPr id="23" name="Group 114"/>
              <p:cNvGrpSpPr/>
              <p:nvPr/>
            </p:nvGrpSpPr>
            <p:grpSpPr>
              <a:xfrm>
                <a:off x="4111504" y="4131238"/>
                <a:ext cx="1047934" cy="1155150"/>
                <a:chOff x="1769984" y="4131238"/>
                <a:chExt cx="1047934" cy="1155150"/>
              </a:xfrm>
            </p:grpSpPr>
            <p:sp>
              <p:nvSpPr>
                <p:cNvPr id="62" name="TextBox 61"/>
                <p:cNvSpPr txBox="1"/>
                <p:nvPr/>
              </p:nvSpPr>
              <p:spPr>
                <a:xfrm>
                  <a:off x="2127174" y="4917056"/>
                  <a:ext cx="30168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id-ID" dirty="0" smtClean="0"/>
                    <a:t>4</a:t>
                  </a:r>
                  <a:endParaRPr lang="id-ID" dirty="0"/>
                </a:p>
              </p:txBody>
            </p:sp>
            <p:sp>
              <p:nvSpPr>
                <p:cNvPr id="63" name="TextBox 62"/>
                <p:cNvSpPr txBox="1"/>
                <p:nvPr/>
              </p:nvSpPr>
              <p:spPr>
                <a:xfrm>
                  <a:off x="2516232" y="4575397"/>
                  <a:ext cx="30168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id-ID" dirty="0" smtClean="0"/>
                    <a:t>8</a:t>
                  </a:r>
                  <a:endParaRPr lang="id-ID" dirty="0"/>
                </a:p>
              </p:txBody>
            </p:sp>
            <p:sp>
              <p:nvSpPr>
                <p:cNvPr id="64" name="TextBox 63"/>
                <p:cNvSpPr txBox="1"/>
                <p:nvPr/>
              </p:nvSpPr>
              <p:spPr>
                <a:xfrm>
                  <a:off x="1769984" y="4357694"/>
                  <a:ext cx="30168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id-ID" dirty="0"/>
                    <a:t>3</a:t>
                  </a:r>
                </a:p>
              </p:txBody>
            </p:sp>
            <p:sp>
              <p:nvSpPr>
                <p:cNvPr id="65" name="TextBox 64"/>
                <p:cNvSpPr txBox="1"/>
                <p:nvPr/>
              </p:nvSpPr>
              <p:spPr>
                <a:xfrm>
                  <a:off x="2127174" y="4131238"/>
                  <a:ext cx="327334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id-ID" dirty="0"/>
                    <a:t>D</a:t>
                  </a:r>
                </a:p>
              </p:txBody>
            </p:sp>
          </p:grpSp>
          <p:grpSp>
            <p:nvGrpSpPr>
              <p:cNvPr id="24" name="Group 119"/>
              <p:cNvGrpSpPr/>
              <p:nvPr/>
            </p:nvGrpSpPr>
            <p:grpSpPr>
              <a:xfrm>
                <a:off x="6357950" y="4214818"/>
                <a:ext cx="1133084" cy="1155150"/>
                <a:chOff x="1730414" y="4131238"/>
                <a:chExt cx="1133084" cy="1155150"/>
              </a:xfrm>
            </p:grpSpPr>
            <p:sp>
              <p:nvSpPr>
                <p:cNvPr id="58" name="TextBox 57"/>
                <p:cNvSpPr txBox="1"/>
                <p:nvPr/>
              </p:nvSpPr>
              <p:spPr>
                <a:xfrm>
                  <a:off x="2127174" y="4917056"/>
                  <a:ext cx="30168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id-ID" dirty="0"/>
                    <a:t>5</a:t>
                  </a:r>
                </a:p>
              </p:txBody>
            </p:sp>
            <p:sp>
              <p:nvSpPr>
                <p:cNvPr id="59" name="TextBox 58"/>
                <p:cNvSpPr txBox="1"/>
                <p:nvPr/>
              </p:nvSpPr>
              <p:spPr>
                <a:xfrm>
                  <a:off x="2444794" y="4563255"/>
                  <a:ext cx="418704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id-ID" dirty="0" smtClean="0"/>
                    <a:t>13</a:t>
                  </a:r>
                  <a:endParaRPr lang="id-ID" dirty="0"/>
                </a:p>
              </p:txBody>
            </p:sp>
            <p:sp>
              <p:nvSpPr>
                <p:cNvPr id="60" name="TextBox 59"/>
                <p:cNvSpPr txBox="1"/>
                <p:nvPr/>
              </p:nvSpPr>
              <p:spPr>
                <a:xfrm>
                  <a:off x="1730414" y="4336799"/>
                  <a:ext cx="341256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id-ID" dirty="0" smtClean="0"/>
                    <a:t>8</a:t>
                  </a:r>
                  <a:endParaRPr lang="id-ID" dirty="0"/>
                </a:p>
              </p:txBody>
            </p:sp>
            <p:sp>
              <p:nvSpPr>
                <p:cNvPr id="61" name="TextBox 60"/>
                <p:cNvSpPr txBox="1"/>
                <p:nvPr/>
              </p:nvSpPr>
              <p:spPr>
                <a:xfrm>
                  <a:off x="2127174" y="4131238"/>
                  <a:ext cx="330540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id-ID" dirty="0" smtClean="0"/>
                    <a:t>G</a:t>
                  </a:r>
                  <a:endParaRPr lang="id-ID" dirty="0"/>
                </a:p>
              </p:txBody>
            </p:sp>
          </p:grpSp>
          <p:grpSp>
            <p:nvGrpSpPr>
              <p:cNvPr id="25" name="Group 124"/>
              <p:cNvGrpSpPr/>
              <p:nvPr/>
            </p:nvGrpSpPr>
            <p:grpSpPr>
              <a:xfrm>
                <a:off x="5192998" y="2428868"/>
                <a:ext cx="976496" cy="1155150"/>
                <a:chOff x="1769984" y="4131238"/>
                <a:chExt cx="976496" cy="1155150"/>
              </a:xfrm>
            </p:grpSpPr>
            <p:sp>
              <p:nvSpPr>
                <p:cNvPr id="54" name="TextBox 53"/>
                <p:cNvSpPr txBox="1"/>
                <p:nvPr/>
              </p:nvSpPr>
              <p:spPr>
                <a:xfrm>
                  <a:off x="2127174" y="4917056"/>
                  <a:ext cx="30168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id-ID" dirty="0" smtClean="0"/>
                    <a:t>4</a:t>
                  </a:r>
                  <a:endParaRPr lang="id-ID" dirty="0"/>
                </a:p>
              </p:txBody>
            </p:sp>
            <p:sp>
              <p:nvSpPr>
                <p:cNvPr id="55" name="TextBox 54"/>
                <p:cNvSpPr txBox="1"/>
                <p:nvPr/>
              </p:nvSpPr>
              <p:spPr>
                <a:xfrm>
                  <a:off x="2444794" y="4622551"/>
                  <a:ext cx="30168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id-ID" dirty="0" smtClean="0"/>
                    <a:t>8</a:t>
                  </a:r>
                  <a:endParaRPr lang="id-ID" dirty="0"/>
                </a:p>
              </p:txBody>
            </p:sp>
            <p:sp>
              <p:nvSpPr>
                <p:cNvPr id="56" name="TextBox 55"/>
                <p:cNvSpPr txBox="1"/>
                <p:nvPr/>
              </p:nvSpPr>
              <p:spPr>
                <a:xfrm>
                  <a:off x="1769984" y="4634693"/>
                  <a:ext cx="30168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id-ID" dirty="0" smtClean="0"/>
                    <a:t>4</a:t>
                  </a:r>
                  <a:endParaRPr lang="id-ID" dirty="0"/>
                </a:p>
              </p:txBody>
            </p:sp>
            <p:sp>
              <p:nvSpPr>
                <p:cNvPr id="57" name="TextBox 56"/>
                <p:cNvSpPr txBox="1"/>
                <p:nvPr/>
              </p:nvSpPr>
              <p:spPr>
                <a:xfrm>
                  <a:off x="2127174" y="4131238"/>
                  <a:ext cx="29687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id-ID" dirty="0"/>
                    <a:t>E</a:t>
                  </a:r>
                </a:p>
              </p:txBody>
            </p:sp>
          </p:grpSp>
          <p:grpSp>
            <p:nvGrpSpPr>
              <p:cNvPr id="26" name="Group 129"/>
              <p:cNvGrpSpPr/>
              <p:nvPr/>
            </p:nvGrpSpPr>
            <p:grpSpPr>
              <a:xfrm>
                <a:off x="7582320" y="2571744"/>
                <a:ext cx="1194598" cy="1155150"/>
                <a:chOff x="1613396" y="4131238"/>
                <a:chExt cx="1194598" cy="1155150"/>
              </a:xfrm>
            </p:grpSpPr>
            <p:sp>
              <p:nvSpPr>
                <p:cNvPr id="50" name="TextBox 49"/>
                <p:cNvSpPr txBox="1"/>
                <p:nvPr/>
              </p:nvSpPr>
              <p:spPr>
                <a:xfrm>
                  <a:off x="2032100" y="4917056"/>
                  <a:ext cx="30168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id-ID" dirty="0"/>
                    <a:t>2</a:t>
                  </a:r>
                </a:p>
              </p:txBody>
            </p:sp>
            <p:sp>
              <p:nvSpPr>
                <p:cNvPr id="51" name="TextBox 50"/>
                <p:cNvSpPr txBox="1"/>
                <p:nvPr/>
              </p:nvSpPr>
              <p:spPr>
                <a:xfrm>
                  <a:off x="2389290" y="4563255"/>
                  <a:ext cx="418704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id-ID" dirty="0" smtClean="0"/>
                    <a:t>15</a:t>
                  </a:r>
                  <a:endParaRPr lang="id-ID" dirty="0"/>
                </a:p>
              </p:txBody>
            </p:sp>
            <p:sp>
              <p:nvSpPr>
                <p:cNvPr id="52" name="TextBox 51"/>
                <p:cNvSpPr txBox="1"/>
                <p:nvPr/>
              </p:nvSpPr>
              <p:spPr>
                <a:xfrm>
                  <a:off x="1613396" y="4357694"/>
                  <a:ext cx="418704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id-ID" dirty="0" smtClean="0"/>
                    <a:t>13</a:t>
                  </a:r>
                  <a:endParaRPr lang="id-ID" dirty="0"/>
                </a:p>
              </p:txBody>
            </p:sp>
            <p:sp>
              <p:nvSpPr>
                <p:cNvPr id="53" name="TextBox 52"/>
                <p:cNvSpPr txBox="1"/>
                <p:nvPr/>
              </p:nvSpPr>
              <p:spPr>
                <a:xfrm>
                  <a:off x="2032100" y="4131238"/>
                  <a:ext cx="32893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id-ID" dirty="0" smtClean="0"/>
                    <a:t>H</a:t>
                  </a:r>
                  <a:endParaRPr lang="id-ID" dirty="0"/>
                </a:p>
              </p:txBody>
            </p:sp>
          </p:grpSp>
          <p:sp>
            <p:nvSpPr>
              <p:cNvPr id="29" name="TextBox 28"/>
              <p:cNvSpPr txBox="1"/>
              <p:nvPr/>
            </p:nvSpPr>
            <p:spPr>
              <a:xfrm>
                <a:off x="500034" y="1932191"/>
                <a:ext cx="38824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d-ID" dirty="0" smtClean="0"/>
                  <a:t>LS</a:t>
                </a:r>
                <a:endParaRPr lang="id-ID" dirty="0"/>
              </a:p>
            </p:txBody>
          </p:sp>
          <p:cxnSp>
            <p:nvCxnSpPr>
              <p:cNvPr id="32" name="Straight Connector 31"/>
              <p:cNvCxnSpPr>
                <a:stCxn id="29" idx="3"/>
              </p:cNvCxnSpPr>
              <p:nvPr/>
            </p:nvCxnSpPr>
            <p:spPr>
              <a:xfrm flipV="1">
                <a:off x="888282" y="2075067"/>
                <a:ext cx="683322" cy="4179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/>
              <p:cNvCxnSpPr/>
              <p:nvPr/>
            </p:nvCxnSpPr>
            <p:spPr>
              <a:xfrm>
                <a:off x="2643174" y="2003629"/>
                <a:ext cx="214314" cy="7143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/>
              <p:cNvCxnSpPr>
                <a:endCxn id="119" idx="3"/>
              </p:cNvCxnSpPr>
              <p:nvPr/>
            </p:nvCxnSpPr>
            <p:spPr>
              <a:xfrm flipV="1">
                <a:off x="3786182" y="5058022"/>
                <a:ext cx="442680" cy="37463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2" name="TextBox 41"/>
              <p:cNvSpPr txBox="1"/>
              <p:nvPr/>
            </p:nvSpPr>
            <p:spPr>
              <a:xfrm>
                <a:off x="3286116" y="5432653"/>
                <a:ext cx="110639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d-ID" dirty="0" smtClean="0"/>
                  <a:t>LS = LF - 4</a:t>
                </a:r>
                <a:endParaRPr lang="id-ID" dirty="0"/>
              </a:p>
            </p:txBody>
          </p:sp>
          <p:sp>
            <p:nvSpPr>
              <p:cNvPr id="47" name="TextBox 46"/>
              <p:cNvSpPr txBox="1"/>
              <p:nvPr/>
            </p:nvSpPr>
            <p:spPr>
              <a:xfrm>
                <a:off x="2571736" y="2075067"/>
                <a:ext cx="135732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d-ID" sz="1200" dirty="0" smtClean="0"/>
                  <a:t>LF = Min (2,4)</a:t>
                </a:r>
              </a:p>
              <a:p>
                <a:r>
                  <a:rPr lang="id-ID" sz="1200" dirty="0"/>
                  <a:t> </a:t>
                </a:r>
                <a:r>
                  <a:rPr lang="id-ID" sz="1200" dirty="0" smtClean="0"/>
                  <a:t>    = 2</a:t>
                </a:r>
              </a:p>
            </p:txBody>
          </p:sp>
          <p:sp>
            <p:nvSpPr>
              <p:cNvPr id="49" name="TextBox 48"/>
              <p:cNvSpPr txBox="1"/>
              <p:nvPr/>
            </p:nvSpPr>
            <p:spPr>
              <a:xfrm>
                <a:off x="714348" y="2786058"/>
                <a:ext cx="107157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d-ID" sz="1400" dirty="0" smtClean="0"/>
                  <a:t>Start</a:t>
                </a:r>
                <a:endParaRPr lang="id-ID" sz="1400" dirty="0"/>
              </a:p>
            </p:txBody>
          </p:sp>
        </p:grpSp>
        <p:sp>
          <p:nvSpPr>
            <p:cNvPr id="135" name="TextBox 134"/>
            <p:cNvSpPr txBox="1"/>
            <p:nvPr/>
          </p:nvSpPr>
          <p:spPr>
            <a:xfrm>
              <a:off x="1571604" y="200024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d-ID" dirty="0" smtClean="0"/>
                <a:t>0</a:t>
              </a:r>
              <a:endParaRPr lang="id-ID" dirty="0"/>
            </a:p>
          </p:txBody>
        </p:sp>
        <p:sp>
          <p:nvSpPr>
            <p:cNvPr id="139" name="TextBox 138"/>
            <p:cNvSpPr txBox="1"/>
            <p:nvPr/>
          </p:nvSpPr>
          <p:spPr>
            <a:xfrm>
              <a:off x="1198480" y="34290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d-ID" dirty="0" smtClean="0"/>
                <a:t>0</a:t>
              </a:r>
              <a:endParaRPr lang="id-ID" dirty="0"/>
            </a:p>
          </p:txBody>
        </p:sp>
        <p:sp>
          <p:nvSpPr>
            <p:cNvPr id="140" name="TextBox 139"/>
            <p:cNvSpPr txBox="1"/>
            <p:nvPr/>
          </p:nvSpPr>
          <p:spPr>
            <a:xfrm>
              <a:off x="428596" y="34290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d-ID" dirty="0" smtClean="0"/>
                <a:t>0</a:t>
              </a:r>
              <a:endParaRPr lang="id-ID" dirty="0"/>
            </a:p>
          </p:txBody>
        </p:sp>
        <p:sp>
          <p:nvSpPr>
            <p:cNvPr id="141" name="TextBox 140"/>
            <p:cNvSpPr txBox="1"/>
            <p:nvPr/>
          </p:nvSpPr>
          <p:spPr>
            <a:xfrm>
              <a:off x="1769984" y="4786322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d-ID" dirty="0" smtClean="0"/>
                <a:t>1</a:t>
              </a:r>
              <a:endParaRPr lang="id-ID" dirty="0"/>
            </a:p>
          </p:txBody>
        </p:sp>
        <p:sp>
          <p:nvSpPr>
            <p:cNvPr id="142" name="TextBox 141"/>
            <p:cNvSpPr txBox="1"/>
            <p:nvPr/>
          </p:nvSpPr>
          <p:spPr>
            <a:xfrm>
              <a:off x="4071934" y="477418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d-ID" dirty="0" smtClean="0"/>
                <a:t>4</a:t>
              </a:r>
              <a:endParaRPr lang="id-ID" dirty="0"/>
            </a:p>
          </p:txBody>
        </p:sp>
        <p:sp>
          <p:nvSpPr>
            <p:cNvPr id="144" name="TextBox 143"/>
            <p:cNvSpPr txBox="1"/>
            <p:nvPr/>
          </p:nvSpPr>
          <p:spPr>
            <a:xfrm>
              <a:off x="6357950" y="4786322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d-ID" dirty="0" smtClean="0"/>
                <a:t>8</a:t>
              </a:r>
              <a:endParaRPr lang="id-ID" dirty="0"/>
            </a:p>
          </p:txBody>
        </p:sp>
        <p:sp>
          <p:nvSpPr>
            <p:cNvPr id="146" name="TextBox 145"/>
            <p:cNvSpPr txBox="1"/>
            <p:nvPr/>
          </p:nvSpPr>
          <p:spPr>
            <a:xfrm>
              <a:off x="7572396" y="3202544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d-ID" dirty="0" smtClean="0"/>
                <a:t>13</a:t>
              </a:r>
              <a:endParaRPr lang="id-ID" dirty="0"/>
            </a:p>
          </p:txBody>
        </p:sp>
        <p:sp>
          <p:nvSpPr>
            <p:cNvPr id="147" name="TextBox 146"/>
            <p:cNvSpPr txBox="1"/>
            <p:nvPr/>
          </p:nvSpPr>
          <p:spPr>
            <a:xfrm>
              <a:off x="5199008" y="278605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d-ID" dirty="0" smtClean="0"/>
                <a:t>4</a:t>
              </a:r>
              <a:endParaRPr lang="id-ID" dirty="0"/>
            </a:p>
          </p:txBody>
        </p:sp>
        <p:sp>
          <p:nvSpPr>
            <p:cNvPr id="148" name="TextBox 147"/>
            <p:cNvSpPr txBox="1"/>
            <p:nvPr/>
          </p:nvSpPr>
          <p:spPr>
            <a:xfrm>
              <a:off x="6643702" y="714356"/>
              <a:ext cx="64294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d-ID" dirty="0" smtClean="0"/>
                <a:t>13</a:t>
              </a:r>
              <a:endParaRPr lang="id-ID" dirty="0"/>
            </a:p>
          </p:txBody>
        </p:sp>
        <p:sp>
          <p:nvSpPr>
            <p:cNvPr id="149" name="TextBox 148"/>
            <p:cNvSpPr txBox="1"/>
            <p:nvPr/>
          </p:nvSpPr>
          <p:spPr>
            <a:xfrm>
              <a:off x="5929322" y="487900"/>
              <a:ext cx="3080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d-ID" dirty="0" smtClean="0"/>
                <a:t>4</a:t>
              </a:r>
              <a:endParaRPr lang="id-ID" dirty="0"/>
            </a:p>
          </p:txBody>
        </p:sp>
        <p:sp>
          <p:nvSpPr>
            <p:cNvPr id="150" name="TextBox 149"/>
            <p:cNvSpPr txBox="1"/>
            <p:nvPr/>
          </p:nvSpPr>
          <p:spPr>
            <a:xfrm>
              <a:off x="3500430" y="198809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d-ID" dirty="0" smtClean="0"/>
                <a:t>2</a:t>
              </a:r>
              <a:endParaRPr lang="id-ID" dirty="0"/>
            </a:p>
          </p:txBody>
        </p:sp>
        <p:sp>
          <p:nvSpPr>
            <p:cNvPr id="151" name="TextBox 150"/>
            <p:cNvSpPr txBox="1"/>
            <p:nvPr/>
          </p:nvSpPr>
          <p:spPr>
            <a:xfrm>
              <a:off x="7786710" y="4214818"/>
              <a:ext cx="112191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d-ID" dirty="0" smtClean="0"/>
                <a:t>LF = EF</a:t>
              </a:r>
            </a:p>
            <a:p>
              <a:r>
                <a:rPr lang="id-ID" dirty="0" smtClean="0"/>
                <a:t>Of Project</a:t>
              </a:r>
              <a:endParaRPr lang="id-ID" dirty="0"/>
            </a:p>
          </p:txBody>
        </p:sp>
        <p:sp>
          <p:nvSpPr>
            <p:cNvPr id="152" name="TextBox 151"/>
            <p:cNvSpPr txBox="1"/>
            <p:nvPr/>
          </p:nvSpPr>
          <p:spPr>
            <a:xfrm>
              <a:off x="4786314" y="1711099"/>
              <a:ext cx="2383986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d-ID" dirty="0" smtClean="0"/>
                <a:t>LF= Min (LS of E, LS of F</a:t>
              </a:r>
            </a:p>
            <a:p>
              <a:r>
                <a:rPr lang="id-ID" dirty="0"/>
                <a:t> </a:t>
              </a:r>
              <a:r>
                <a:rPr lang="id-ID" dirty="0" smtClean="0"/>
                <a:t>   = Min (4,10) = 4</a:t>
              </a:r>
              <a:endParaRPr lang="id-ID" dirty="0"/>
            </a:p>
          </p:txBody>
        </p:sp>
        <p:cxnSp>
          <p:nvCxnSpPr>
            <p:cNvPr id="153" name="Straight Connector 152"/>
            <p:cNvCxnSpPr>
              <a:endCxn id="152" idx="1"/>
            </p:cNvCxnSpPr>
            <p:nvPr/>
          </p:nvCxnSpPr>
          <p:spPr>
            <a:xfrm flipV="1">
              <a:off x="4572000" y="2034265"/>
              <a:ext cx="214314" cy="12629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6" name="TextBox 155"/>
          <p:cNvSpPr txBox="1"/>
          <p:nvPr/>
        </p:nvSpPr>
        <p:spPr>
          <a:xfrm>
            <a:off x="1000100" y="6000768"/>
            <a:ext cx="77153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1400" b="1" dirty="0" smtClean="0"/>
              <a:t>Figur 3.11 </a:t>
            </a:r>
            <a:r>
              <a:rPr lang="id-ID" sz="1400" dirty="0" smtClean="0"/>
              <a:t>Waktu Mulai Paling Awal dan Waktu Selesai Paling Awal untuk Milwaukee Paper </a:t>
            </a:r>
            <a:endParaRPr lang="id-ID" sz="1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7" name="Group 146"/>
          <p:cNvGrpSpPr/>
          <p:nvPr/>
        </p:nvGrpSpPr>
        <p:grpSpPr>
          <a:xfrm>
            <a:off x="428596" y="210901"/>
            <a:ext cx="8439208" cy="5330874"/>
            <a:chOff x="428596" y="210901"/>
            <a:chExt cx="8439208" cy="5330874"/>
          </a:xfrm>
        </p:grpSpPr>
        <p:grpSp>
          <p:nvGrpSpPr>
            <p:cNvPr id="4" name="Group 3"/>
            <p:cNvGrpSpPr/>
            <p:nvPr/>
          </p:nvGrpSpPr>
          <p:grpSpPr>
            <a:xfrm>
              <a:off x="428596" y="210901"/>
              <a:ext cx="8348322" cy="5298554"/>
              <a:chOff x="428596" y="210901"/>
              <a:chExt cx="8348322" cy="5298554"/>
            </a:xfrm>
          </p:grpSpPr>
          <p:grpSp>
            <p:nvGrpSpPr>
              <p:cNvPr id="5" name="Group 3"/>
              <p:cNvGrpSpPr/>
              <p:nvPr/>
            </p:nvGrpSpPr>
            <p:grpSpPr>
              <a:xfrm>
                <a:off x="428596" y="210901"/>
                <a:ext cx="8348322" cy="5298554"/>
                <a:chOff x="428596" y="71414"/>
                <a:chExt cx="8348322" cy="5298554"/>
              </a:xfrm>
            </p:grpSpPr>
            <p:cxnSp>
              <p:nvCxnSpPr>
                <p:cNvPr id="20" name="Straight Arrow Connector 19"/>
                <p:cNvCxnSpPr>
                  <a:endCxn id="111" idx="1"/>
                </p:cNvCxnSpPr>
                <p:nvPr/>
              </p:nvCxnSpPr>
              <p:spPr>
                <a:xfrm rot="16200000" flipH="1">
                  <a:off x="1321571" y="3750471"/>
                  <a:ext cx="595080" cy="523642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21" name="Group 93"/>
                <p:cNvGrpSpPr/>
                <p:nvPr/>
              </p:nvGrpSpPr>
              <p:grpSpPr>
                <a:xfrm>
                  <a:off x="428596" y="142852"/>
                  <a:ext cx="8286808" cy="5143536"/>
                  <a:chOff x="428596" y="142852"/>
                  <a:chExt cx="8286808" cy="5143536"/>
                </a:xfrm>
              </p:grpSpPr>
              <p:grpSp>
                <p:nvGrpSpPr>
                  <p:cNvPr id="67" name="Group 13"/>
                  <p:cNvGrpSpPr/>
                  <p:nvPr/>
                </p:nvGrpSpPr>
                <p:grpSpPr>
                  <a:xfrm>
                    <a:off x="428596" y="2786058"/>
                    <a:ext cx="1071570" cy="1071570"/>
                    <a:chOff x="428596" y="2786058"/>
                    <a:chExt cx="1071570" cy="1071570"/>
                  </a:xfrm>
                </p:grpSpPr>
                <p:sp>
                  <p:nvSpPr>
                    <p:cNvPr id="126" name="Oval 3"/>
                    <p:cNvSpPr/>
                    <p:nvPr/>
                  </p:nvSpPr>
                  <p:spPr>
                    <a:xfrm>
                      <a:off x="428596" y="2786058"/>
                      <a:ext cx="1071570" cy="1071570"/>
                    </a:xfrm>
                    <a:prstGeom prst="ellipse">
                      <a:avLst/>
                    </a:prstGeom>
                    <a:no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id-ID"/>
                    </a:p>
                  </p:txBody>
                </p:sp>
                <p:cxnSp>
                  <p:nvCxnSpPr>
                    <p:cNvPr id="127" name="Straight Connector 5"/>
                    <p:cNvCxnSpPr/>
                    <p:nvPr/>
                  </p:nvCxnSpPr>
                  <p:spPr>
                    <a:xfrm rot="5400000">
                      <a:off x="250001" y="3321843"/>
                      <a:ext cx="928694" cy="1588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8" name="Straight Connector 7"/>
                    <p:cNvCxnSpPr/>
                    <p:nvPr/>
                  </p:nvCxnSpPr>
                  <p:spPr>
                    <a:xfrm rot="5400000">
                      <a:off x="750861" y="3321049"/>
                      <a:ext cx="928694" cy="1588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9" name="Straight Connector 8"/>
                    <p:cNvCxnSpPr/>
                    <p:nvPr/>
                  </p:nvCxnSpPr>
                  <p:spPr>
                    <a:xfrm>
                      <a:off x="1214414" y="3286124"/>
                      <a:ext cx="285752" cy="1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0" name="Straight Connector 12"/>
                    <p:cNvCxnSpPr/>
                    <p:nvPr/>
                  </p:nvCxnSpPr>
                  <p:spPr>
                    <a:xfrm>
                      <a:off x="428596" y="3286124"/>
                      <a:ext cx="285752" cy="1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68" name="Group 14"/>
                  <p:cNvGrpSpPr/>
                  <p:nvPr/>
                </p:nvGrpSpPr>
                <p:grpSpPr>
                  <a:xfrm>
                    <a:off x="1571604" y="1357298"/>
                    <a:ext cx="1071570" cy="1071570"/>
                    <a:chOff x="428596" y="2786058"/>
                    <a:chExt cx="1071570" cy="1071570"/>
                  </a:xfrm>
                </p:grpSpPr>
                <p:sp>
                  <p:nvSpPr>
                    <p:cNvPr id="121" name="Oval 120"/>
                    <p:cNvSpPr/>
                    <p:nvPr/>
                  </p:nvSpPr>
                  <p:spPr>
                    <a:xfrm>
                      <a:off x="428596" y="2786058"/>
                      <a:ext cx="1071570" cy="1071570"/>
                    </a:xfrm>
                    <a:prstGeom prst="ellipse">
                      <a:avLst/>
                    </a:prstGeom>
                    <a:no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id-ID"/>
                    </a:p>
                  </p:txBody>
                </p:sp>
                <p:cxnSp>
                  <p:nvCxnSpPr>
                    <p:cNvPr id="122" name="Straight Connector 121"/>
                    <p:cNvCxnSpPr/>
                    <p:nvPr/>
                  </p:nvCxnSpPr>
                  <p:spPr>
                    <a:xfrm rot="5400000">
                      <a:off x="250001" y="3321843"/>
                      <a:ext cx="928694" cy="1588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3" name="Straight Connector 122"/>
                    <p:cNvCxnSpPr/>
                    <p:nvPr/>
                  </p:nvCxnSpPr>
                  <p:spPr>
                    <a:xfrm rot="5400000">
                      <a:off x="750861" y="3321049"/>
                      <a:ext cx="928694" cy="1588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4" name="Straight Connector 123"/>
                    <p:cNvCxnSpPr/>
                    <p:nvPr/>
                  </p:nvCxnSpPr>
                  <p:spPr>
                    <a:xfrm>
                      <a:off x="1214414" y="3286124"/>
                      <a:ext cx="285752" cy="1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5" name="Straight Connector 19"/>
                    <p:cNvCxnSpPr/>
                    <p:nvPr/>
                  </p:nvCxnSpPr>
                  <p:spPr>
                    <a:xfrm>
                      <a:off x="428596" y="3286124"/>
                      <a:ext cx="285752" cy="1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69" name="Group 20"/>
                  <p:cNvGrpSpPr/>
                  <p:nvPr/>
                </p:nvGrpSpPr>
                <p:grpSpPr>
                  <a:xfrm>
                    <a:off x="4071934" y="4143380"/>
                    <a:ext cx="1071570" cy="1071570"/>
                    <a:chOff x="428596" y="2786058"/>
                    <a:chExt cx="1071570" cy="1071570"/>
                  </a:xfrm>
                </p:grpSpPr>
                <p:sp>
                  <p:nvSpPr>
                    <p:cNvPr id="116" name="Oval 21"/>
                    <p:cNvSpPr/>
                    <p:nvPr/>
                  </p:nvSpPr>
                  <p:spPr>
                    <a:xfrm>
                      <a:off x="428596" y="2786058"/>
                      <a:ext cx="1071570" cy="1071570"/>
                    </a:xfrm>
                    <a:prstGeom prst="ellipse">
                      <a:avLst/>
                    </a:prstGeom>
                    <a:no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id-ID"/>
                    </a:p>
                  </p:txBody>
                </p:sp>
                <p:cxnSp>
                  <p:nvCxnSpPr>
                    <p:cNvPr id="117" name="Straight Connector 22"/>
                    <p:cNvCxnSpPr/>
                    <p:nvPr/>
                  </p:nvCxnSpPr>
                  <p:spPr>
                    <a:xfrm rot="5400000">
                      <a:off x="250001" y="3321843"/>
                      <a:ext cx="928694" cy="1588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18" name="Straight Connector 23"/>
                    <p:cNvCxnSpPr/>
                    <p:nvPr/>
                  </p:nvCxnSpPr>
                  <p:spPr>
                    <a:xfrm rot="5400000">
                      <a:off x="750861" y="3321049"/>
                      <a:ext cx="928694" cy="1588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19" name="Straight Connector 118"/>
                    <p:cNvCxnSpPr/>
                    <p:nvPr/>
                  </p:nvCxnSpPr>
                  <p:spPr>
                    <a:xfrm>
                      <a:off x="1214414" y="3286124"/>
                      <a:ext cx="285752" cy="1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0" name="Straight Connector 119"/>
                    <p:cNvCxnSpPr/>
                    <p:nvPr/>
                  </p:nvCxnSpPr>
                  <p:spPr>
                    <a:xfrm>
                      <a:off x="428596" y="3286124"/>
                      <a:ext cx="285752" cy="1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70" name="Group 26"/>
                  <p:cNvGrpSpPr/>
                  <p:nvPr/>
                </p:nvGrpSpPr>
                <p:grpSpPr>
                  <a:xfrm>
                    <a:off x="1724004" y="4152904"/>
                    <a:ext cx="1071570" cy="1071570"/>
                    <a:chOff x="428596" y="2786058"/>
                    <a:chExt cx="1071570" cy="1071570"/>
                  </a:xfrm>
                </p:grpSpPr>
                <p:sp>
                  <p:nvSpPr>
                    <p:cNvPr id="111" name="Oval 110"/>
                    <p:cNvSpPr/>
                    <p:nvPr/>
                  </p:nvSpPr>
                  <p:spPr>
                    <a:xfrm>
                      <a:off x="428596" y="2786058"/>
                      <a:ext cx="1071570" cy="1071570"/>
                    </a:xfrm>
                    <a:prstGeom prst="ellipse">
                      <a:avLst/>
                    </a:prstGeom>
                    <a:no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id-ID"/>
                    </a:p>
                  </p:txBody>
                </p:sp>
                <p:cxnSp>
                  <p:nvCxnSpPr>
                    <p:cNvPr id="112" name="Straight Connector 111"/>
                    <p:cNvCxnSpPr/>
                    <p:nvPr/>
                  </p:nvCxnSpPr>
                  <p:spPr>
                    <a:xfrm rot="5400000">
                      <a:off x="250001" y="3321843"/>
                      <a:ext cx="928694" cy="1588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13" name="Straight Connector 112"/>
                    <p:cNvCxnSpPr/>
                    <p:nvPr/>
                  </p:nvCxnSpPr>
                  <p:spPr>
                    <a:xfrm rot="5400000">
                      <a:off x="750861" y="3321049"/>
                      <a:ext cx="928694" cy="1588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14" name="Straight Connector 113"/>
                    <p:cNvCxnSpPr/>
                    <p:nvPr/>
                  </p:nvCxnSpPr>
                  <p:spPr>
                    <a:xfrm>
                      <a:off x="1214414" y="3286124"/>
                      <a:ext cx="285752" cy="1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15" name="Straight Connector 114"/>
                    <p:cNvCxnSpPr/>
                    <p:nvPr/>
                  </p:nvCxnSpPr>
                  <p:spPr>
                    <a:xfrm>
                      <a:off x="428596" y="3286124"/>
                      <a:ext cx="285752" cy="1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71" name="Group 32"/>
                  <p:cNvGrpSpPr/>
                  <p:nvPr/>
                </p:nvGrpSpPr>
                <p:grpSpPr>
                  <a:xfrm>
                    <a:off x="6357950" y="4214818"/>
                    <a:ext cx="1071570" cy="1071570"/>
                    <a:chOff x="428596" y="2786058"/>
                    <a:chExt cx="1071570" cy="1071570"/>
                  </a:xfrm>
                </p:grpSpPr>
                <p:sp>
                  <p:nvSpPr>
                    <p:cNvPr id="106" name="Oval 105"/>
                    <p:cNvSpPr/>
                    <p:nvPr/>
                  </p:nvSpPr>
                  <p:spPr>
                    <a:xfrm>
                      <a:off x="428596" y="2786058"/>
                      <a:ext cx="1071570" cy="1071570"/>
                    </a:xfrm>
                    <a:prstGeom prst="ellipse">
                      <a:avLst/>
                    </a:prstGeom>
                    <a:no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id-ID"/>
                    </a:p>
                  </p:txBody>
                </p:sp>
                <p:cxnSp>
                  <p:nvCxnSpPr>
                    <p:cNvPr id="107" name="Straight Connector 106"/>
                    <p:cNvCxnSpPr/>
                    <p:nvPr/>
                  </p:nvCxnSpPr>
                  <p:spPr>
                    <a:xfrm rot="5400000">
                      <a:off x="250001" y="3321843"/>
                      <a:ext cx="928694" cy="1588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8" name="Straight Connector 107"/>
                    <p:cNvCxnSpPr/>
                    <p:nvPr/>
                  </p:nvCxnSpPr>
                  <p:spPr>
                    <a:xfrm rot="5400000">
                      <a:off x="750861" y="3321049"/>
                      <a:ext cx="928694" cy="1588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9" name="Straight Connector 108"/>
                    <p:cNvCxnSpPr/>
                    <p:nvPr/>
                  </p:nvCxnSpPr>
                  <p:spPr>
                    <a:xfrm>
                      <a:off x="1214414" y="3286124"/>
                      <a:ext cx="285752" cy="1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10" name="Straight Connector 109"/>
                    <p:cNvCxnSpPr/>
                    <p:nvPr/>
                  </p:nvCxnSpPr>
                  <p:spPr>
                    <a:xfrm>
                      <a:off x="428596" y="3286124"/>
                      <a:ext cx="285752" cy="1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72" name="Group 38"/>
                  <p:cNvGrpSpPr/>
                  <p:nvPr/>
                </p:nvGrpSpPr>
                <p:grpSpPr>
                  <a:xfrm>
                    <a:off x="7643834" y="2571744"/>
                    <a:ext cx="1071570" cy="1071570"/>
                    <a:chOff x="428596" y="2786058"/>
                    <a:chExt cx="1071570" cy="1071570"/>
                  </a:xfrm>
                </p:grpSpPr>
                <p:sp>
                  <p:nvSpPr>
                    <p:cNvPr id="101" name="Oval 100"/>
                    <p:cNvSpPr/>
                    <p:nvPr/>
                  </p:nvSpPr>
                  <p:spPr>
                    <a:xfrm>
                      <a:off x="428596" y="2786058"/>
                      <a:ext cx="1071570" cy="1071570"/>
                    </a:xfrm>
                    <a:prstGeom prst="ellipse">
                      <a:avLst/>
                    </a:prstGeom>
                    <a:no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id-ID"/>
                    </a:p>
                  </p:txBody>
                </p:sp>
                <p:cxnSp>
                  <p:nvCxnSpPr>
                    <p:cNvPr id="102" name="Straight Connector 101"/>
                    <p:cNvCxnSpPr/>
                    <p:nvPr/>
                  </p:nvCxnSpPr>
                  <p:spPr>
                    <a:xfrm rot="5400000">
                      <a:off x="250001" y="3321843"/>
                      <a:ext cx="928694" cy="1588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3" name="Straight Connector 102"/>
                    <p:cNvCxnSpPr/>
                    <p:nvPr/>
                  </p:nvCxnSpPr>
                  <p:spPr>
                    <a:xfrm rot="5400000">
                      <a:off x="750861" y="3321049"/>
                      <a:ext cx="928694" cy="1588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4" name="Straight Connector 103"/>
                    <p:cNvCxnSpPr/>
                    <p:nvPr/>
                  </p:nvCxnSpPr>
                  <p:spPr>
                    <a:xfrm>
                      <a:off x="1214414" y="3286124"/>
                      <a:ext cx="285752" cy="1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5" name="Straight Connector 104"/>
                    <p:cNvCxnSpPr/>
                    <p:nvPr/>
                  </p:nvCxnSpPr>
                  <p:spPr>
                    <a:xfrm>
                      <a:off x="428596" y="3286124"/>
                      <a:ext cx="285752" cy="1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73" name="Group 44"/>
                  <p:cNvGrpSpPr/>
                  <p:nvPr/>
                </p:nvGrpSpPr>
                <p:grpSpPr>
                  <a:xfrm>
                    <a:off x="5929322" y="142852"/>
                    <a:ext cx="1071570" cy="1071570"/>
                    <a:chOff x="428596" y="2786058"/>
                    <a:chExt cx="1071570" cy="1071570"/>
                  </a:xfrm>
                </p:grpSpPr>
                <p:sp>
                  <p:nvSpPr>
                    <p:cNvPr id="96" name="Oval 95"/>
                    <p:cNvSpPr/>
                    <p:nvPr/>
                  </p:nvSpPr>
                  <p:spPr>
                    <a:xfrm>
                      <a:off x="428596" y="2786058"/>
                      <a:ext cx="1071570" cy="1071570"/>
                    </a:xfrm>
                    <a:prstGeom prst="ellipse">
                      <a:avLst/>
                    </a:prstGeom>
                    <a:no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id-ID"/>
                    </a:p>
                  </p:txBody>
                </p:sp>
                <p:cxnSp>
                  <p:nvCxnSpPr>
                    <p:cNvPr id="97" name="Straight Connector 96"/>
                    <p:cNvCxnSpPr/>
                    <p:nvPr/>
                  </p:nvCxnSpPr>
                  <p:spPr>
                    <a:xfrm rot="5400000">
                      <a:off x="250001" y="3321843"/>
                      <a:ext cx="928694" cy="1588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8" name="Straight Connector 97"/>
                    <p:cNvCxnSpPr/>
                    <p:nvPr/>
                  </p:nvCxnSpPr>
                  <p:spPr>
                    <a:xfrm rot="5400000">
                      <a:off x="750861" y="3321049"/>
                      <a:ext cx="928694" cy="1588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9" name="Straight Connector 98"/>
                    <p:cNvCxnSpPr/>
                    <p:nvPr/>
                  </p:nvCxnSpPr>
                  <p:spPr>
                    <a:xfrm>
                      <a:off x="1214414" y="3286124"/>
                      <a:ext cx="285752" cy="1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0" name="Straight Connector 99"/>
                    <p:cNvCxnSpPr/>
                    <p:nvPr/>
                  </p:nvCxnSpPr>
                  <p:spPr>
                    <a:xfrm>
                      <a:off x="428596" y="3286124"/>
                      <a:ext cx="285752" cy="1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74" name="Group 50"/>
                  <p:cNvGrpSpPr/>
                  <p:nvPr/>
                </p:nvGrpSpPr>
                <p:grpSpPr>
                  <a:xfrm>
                    <a:off x="3500430" y="1357298"/>
                    <a:ext cx="1071570" cy="1071570"/>
                    <a:chOff x="428596" y="2786058"/>
                    <a:chExt cx="1071570" cy="1071570"/>
                  </a:xfrm>
                </p:grpSpPr>
                <p:sp>
                  <p:nvSpPr>
                    <p:cNvPr id="91" name="Oval 90"/>
                    <p:cNvSpPr/>
                    <p:nvPr/>
                  </p:nvSpPr>
                  <p:spPr>
                    <a:xfrm>
                      <a:off x="428596" y="2786058"/>
                      <a:ext cx="1071570" cy="1071570"/>
                    </a:xfrm>
                    <a:prstGeom prst="ellipse">
                      <a:avLst/>
                    </a:prstGeom>
                    <a:no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id-ID"/>
                    </a:p>
                  </p:txBody>
                </p:sp>
                <p:cxnSp>
                  <p:nvCxnSpPr>
                    <p:cNvPr id="92" name="Straight Connector 91"/>
                    <p:cNvCxnSpPr/>
                    <p:nvPr/>
                  </p:nvCxnSpPr>
                  <p:spPr>
                    <a:xfrm rot="5400000">
                      <a:off x="250001" y="3321843"/>
                      <a:ext cx="928694" cy="1588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3" name="Straight Connector 92"/>
                    <p:cNvCxnSpPr/>
                    <p:nvPr/>
                  </p:nvCxnSpPr>
                  <p:spPr>
                    <a:xfrm rot="5400000">
                      <a:off x="750861" y="3321049"/>
                      <a:ext cx="928694" cy="1588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4" name="Straight Connector 93"/>
                    <p:cNvCxnSpPr/>
                    <p:nvPr/>
                  </p:nvCxnSpPr>
                  <p:spPr>
                    <a:xfrm>
                      <a:off x="1214414" y="3286124"/>
                      <a:ext cx="285752" cy="1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5" name="Straight Connector 94"/>
                    <p:cNvCxnSpPr/>
                    <p:nvPr/>
                  </p:nvCxnSpPr>
                  <p:spPr>
                    <a:xfrm>
                      <a:off x="428596" y="3286124"/>
                      <a:ext cx="285752" cy="1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75" name="Group 56"/>
                  <p:cNvGrpSpPr/>
                  <p:nvPr/>
                </p:nvGrpSpPr>
                <p:grpSpPr>
                  <a:xfrm>
                    <a:off x="5143504" y="2428868"/>
                    <a:ext cx="1071570" cy="1071570"/>
                    <a:chOff x="428596" y="2786058"/>
                    <a:chExt cx="1071570" cy="1071570"/>
                  </a:xfrm>
                </p:grpSpPr>
                <p:sp>
                  <p:nvSpPr>
                    <p:cNvPr id="86" name="Oval 85"/>
                    <p:cNvSpPr/>
                    <p:nvPr/>
                  </p:nvSpPr>
                  <p:spPr>
                    <a:xfrm>
                      <a:off x="428596" y="2786058"/>
                      <a:ext cx="1071570" cy="1071570"/>
                    </a:xfrm>
                    <a:prstGeom prst="ellipse">
                      <a:avLst/>
                    </a:prstGeom>
                    <a:no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id-ID"/>
                    </a:p>
                  </p:txBody>
                </p:sp>
                <p:cxnSp>
                  <p:nvCxnSpPr>
                    <p:cNvPr id="87" name="Straight Connector 86"/>
                    <p:cNvCxnSpPr/>
                    <p:nvPr/>
                  </p:nvCxnSpPr>
                  <p:spPr>
                    <a:xfrm rot="5400000">
                      <a:off x="250001" y="3321843"/>
                      <a:ext cx="928694" cy="1588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8" name="Straight Connector 87"/>
                    <p:cNvCxnSpPr/>
                    <p:nvPr/>
                  </p:nvCxnSpPr>
                  <p:spPr>
                    <a:xfrm rot="5400000">
                      <a:off x="750861" y="3321049"/>
                      <a:ext cx="928694" cy="1588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9" name="Straight Connector 88"/>
                    <p:cNvCxnSpPr/>
                    <p:nvPr/>
                  </p:nvCxnSpPr>
                  <p:spPr>
                    <a:xfrm>
                      <a:off x="1214414" y="3286124"/>
                      <a:ext cx="285752" cy="1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0" name="Straight Connector 89"/>
                    <p:cNvCxnSpPr/>
                    <p:nvPr/>
                  </p:nvCxnSpPr>
                  <p:spPr>
                    <a:xfrm>
                      <a:off x="428596" y="3286124"/>
                      <a:ext cx="285752" cy="1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76" name="Straight Arrow Connector 75"/>
                  <p:cNvCxnSpPr>
                    <a:endCxn id="121" idx="3"/>
                  </p:cNvCxnSpPr>
                  <p:nvPr/>
                </p:nvCxnSpPr>
                <p:spPr>
                  <a:xfrm rot="5400000" flipH="1" flipV="1">
                    <a:off x="1207388" y="2336352"/>
                    <a:ext cx="585556" cy="456732"/>
                  </a:xfrm>
                  <a:prstGeom prst="straightConnector1">
                    <a:avLst/>
                  </a:prstGeom>
                  <a:ln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7" name="Straight Arrow Connector 76"/>
                  <p:cNvCxnSpPr>
                    <a:stCxn id="121" idx="6"/>
                    <a:endCxn id="91" idx="2"/>
                  </p:cNvCxnSpPr>
                  <p:nvPr/>
                </p:nvCxnSpPr>
                <p:spPr>
                  <a:xfrm>
                    <a:off x="2643174" y="1893083"/>
                    <a:ext cx="857256" cy="1588"/>
                  </a:xfrm>
                  <a:prstGeom prst="straightConnector1">
                    <a:avLst/>
                  </a:prstGeom>
                  <a:ln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8" name="Straight Arrow Connector 68"/>
                  <p:cNvCxnSpPr/>
                  <p:nvPr/>
                </p:nvCxnSpPr>
                <p:spPr>
                  <a:xfrm>
                    <a:off x="2786050" y="4643446"/>
                    <a:ext cx="1214446" cy="1588"/>
                  </a:xfrm>
                  <a:prstGeom prst="straightConnector1">
                    <a:avLst/>
                  </a:prstGeom>
                  <a:ln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9" name="Straight Arrow Connector 71"/>
                  <p:cNvCxnSpPr/>
                  <p:nvPr/>
                </p:nvCxnSpPr>
                <p:spPr>
                  <a:xfrm>
                    <a:off x="5143504" y="4643446"/>
                    <a:ext cx="1214446" cy="1588"/>
                  </a:xfrm>
                  <a:prstGeom prst="straightConnector1">
                    <a:avLst/>
                  </a:prstGeom>
                  <a:ln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0" name="Straight Arrow Connector 75"/>
                  <p:cNvCxnSpPr/>
                  <p:nvPr/>
                </p:nvCxnSpPr>
                <p:spPr>
                  <a:xfrm>
                    <a:off x="4429124" y="2228606"/>
                    <a:ext cx="714380" cy="486014"/>
                  </a:xfrm>
                  <a:prstGeom prst="straightConnector1">
                    <a:avLst/>
                  </a:prstGeom>
                  <a:ln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1" name="Straight Arrow Connector 80"/>
                  <p:cNvCxnSpPr/>
                  <p:nvPr/>
                </p:nvCxnSpPr>
                <p:spPr>
                  <a:xfrm rot="16200000" flipH="1">
                    <a:off x="5857884" y="3500438"/>
                    <a:ext cx="785818" cy="642942"/>
                  </a:xfrm>
                  <a:prstGeom prst="straightConnector1">
                    <a:avLst/>
                  </a:prstGeom>
                  <a:ln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2" name="Straight Arrow Connector 81"/>
                  <p:cNvCxnSpPr>
                    <a:stCxn id="121" idx="5"/>
                  </p:cNvCxnSpPr>
                  <p:nvPr/>
                </p:nvCxnSpPr>
                <p:spPr>
                  <a:xfrm rot="16200000" flipH="1">
                    <a:off x="2379089" y="2379097"/>
                    <a:ext cx="1942878" cy="1728564"/>
                  </a:xfrm>
                  <a:prstGeom prst="straightConnector1">
                    <a:avLst/>
                  </a:prstGeom>
                  <a:ln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3" name="Straight Arrow Connector 82"/>
                  <p:cNvCxnSpPr/>
                  <p:nvPr/>
                </p:nvCxnSpPr>
                <p:spPr>
                  <a:xfrm rot="16200000" flipH="1">
                    <a:off x="6607982" y="1250142"/>
                    <a:ext cx="1428762" cy="1214445"/>
                  </a:xfrm>
                  <a:prstGeom prst="straightConnector1">
                    <a:avLst/>
                  </a:prstGeom>
                  <a:ln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4" name="Straight Arrow Connector 83"/>
                  <p:cNvCxnSpPr/>
                  <p:nvPr/>
                </p:nvCxnSpPr>
                <p:spPr>
                  <a:xfrm flipV="1">
                    <a:off x="4571999" y="857232"/>
                    <a:ext cx="1357325" cy="928695"/>
                  </a:xfrm>
                  <a:prstGeom prst="straightConnector1">
                    <a:avLst/>
                  </a:prstGeom>
                  <a:ln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5" name="Straight Arrow Connector 84"/>
                  <p:cNvCxnSpPr/>
                  <p:nvPr/>
                </p:nvCxnSpPr>
                <p:spPr>
                  <a:xfrm rot="5400000" flipH="1" flipV="1">
                    <a:off x="7215205" y="3714753"/>
                    <a:ext cx="785820" cy="642942"/>
                  </a:xfrm>
                  <a:prstGeom prst="straightConnector1">
                    <a:avLst/>
                  </a:prstGeom>
                  <a:ln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22" name="TextBox 21"/>
                <p:cNvSpPr txBox="1"/>
                <p:nvPr/>
              </p:nvSpPr>
              <p:spPr>
                <a:xfrm>
                  <a:off x="428596" y="2988230"/>
                  <a:ext cx="30168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id-ID" dirty="0" smtClean="0"/>
                    <a:t>0</a:t>
                  </a:r>
                  <a:endParaRPr lang="id-ID" dirty="0"/>
                </a:p>
              </p:txBody>
            </p:sp>
            <p:sp>
              <p:nvSpPr>
                <p:cNvPr id="23" name="TextBox 22"/>
                <p:cNvSpPr txBox="1"/>
                <p:nvPr/>
              </p:nvSpPr>
              <p:spPr>
                <a:xfrm>
                  <a:off x="841290" y="3429000"/>
                  <a:ext cx="30168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id-ID" dirty="0" smtClean="0"/>
                    <a:t>0</a:t>
                  </a:r>
                  <a:endParaRPr lang="id-ID" dirty="0"/>
                </a:p>
              </p:txBody>
            </p:sp>
            <p:sp>
              <p:nvSpPr>
                <p:cNvPr id="24" name="TextBox 23"/>
                <p:cNvSpPr txBox="1"/>
                <p:nvPr/>
              </p:nvSpPr>
              <p:spPr>
                <a:xfrm>
                  <a:off x="1984298" y="2059536"/>
                  <a:ext cx="30168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id-ID" dirty="0" smtClean="0"/>
                    <a:t>2</a:t>
                  </a:r>
                  <a:endParaRPr lang="id-ID" dirty="0"/>
                </a:p>
              </p:txBody>
            </p:sp>
            <p:sp>
              <p:nvSpPr>
                <p:cNvPr id="25" name="TextBox 24"/>
                <p:cNvSpPr txBox="1"/>
                <p:nvPr/>
              </p:nvSpPr>
              <p:spPr>
                <a:xfrm>
                  <a:off x="1928794" y="1348545"/>
                  <a:ext cx="31771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id-ID" dirty="0" smtClean="0"/>
                    <a:t>A</a:t>
                  </a:r>
                  <a:endParaRPr lang="id-ID" dirty="0"/>
                </a:p>
              </p:txBody>
            </p:sp>
            <p:sp>
              <p:nvSpPr>
                <p:cNvPr id="26" name="TextBox 25"/>
                <p:cNvSpPr txBox="1"/>
                <p:nvPr/>
              </p:nvSpPr>
              <p:spPr>
                <a:xfrm>
                  <a:off x="1571604" y="1571612"/>
                  <a:ext cx="30168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id-ID" dirty="0" smtClean="0"/>
                    <a:t>0</a:t>
                  </a:r>
                  <a:endParaRPr lang="id-ID" dirty="0"/>
                </a:p>
              </p:txBody>
            </p:sp>
            <p:sp>
              <p:nvSpPr>
                <p:cNvPr id="27" name="TextBox 26"/>
                <p:cNvSpPr txBox="1"/>
                <p:nvPr/>
              </p:nvSpPr>
              <p:spPr>
                <a:xfrm>
                  <a:off x="2357422" y="1848611"/>
                  <a:ext cx="30168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id-ID" dirty="0" smtClean="0"/>
                    <a:t>2</a:t>
                  </a:r>
                  <a:endParaRPr lang="id-ID" dirty="0"/>
                </a:p>
              </p:txBody>
            </p:sp>
            <p:sp>
              <p:nvSpPr>
                <p:cNvPr id="28" name="TextBox 27"/>
                <p:cNvSpPr txBox="1"/>
                <p:nvPr/>
              </p:nvSpPr>
              <p:spPr>
                <a:xfrm>
                  <a:off x="3500430" y="1559470"/>
                  <a:ext cx="30168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id-ID" dirty="0" smtClean="0"/>
                    <a:t>2</a:t>
                  </a:r>
                  <a:endParaRPr lang="id-ID" dirty="0"/>
                </a:p>
              </p:txBody>
            </p:sp>
            <p:sp>
              <p:nvSpPr>
                <p:cNvPr id="29" name="TextBox 28"/>
                <p:cNvSpPr txBox="1"/>
                <p:nvPr/>
              </p:nvSpPr>
              <p:spPr>
                <a:xfrm>
                  <a:off x="3913124" y="2059536"/>
                  <a:ext cx="30168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id-ID" dirty="0" smtClean="0"/>
                    <a:t>2</a:t>
                  </a:r>
                  <a:endParaRPr lang="id-ID" dirty="0"/>
                </a:p>
              </p:txBody>
            </p:sp>
            <p:sp>
              <p:nvSpPr>
                <p:cNvPr id="30" name="TextBox 29"/>
                <p:cNvSpPr txBox="1"/>
                <p:nvPr/>
              </p:nvSpPr>
              <p:spPr>
                <a:xfrm>
                  <a:off x="4270314" y="1860753"/>
                  <a:ext cx="30168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id-ID" dirty="0" smtClean="0"/>
                    <a:t>4</a:t>
                  </a:r>
                  <a:endParaRPr lang="id-ID" dirty="0"/>
                </a:p>
              </p:txBody>
            </p:sp>
            <p:sp>
              <p:nvSpPr>
                <p:cNvPr id="31" name="TextBox 30"/>
                <p:cNvSpPr txBox="1"/>
                <p:nvPr/>
              </p:nvSpPr>
              <p:spPr>
                <a:xfrm>
                  <a:off x="3857620" y="1357298"/>
                  <a:ext cx="30809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id-ID" dirty="0" smtClean="0"/>
                    <a:t>C</a:t>
                  </a:r>
                  <a:endParaRPr lang="id-ID" dirty="0"/>
                </a:p>
              </p:txBody>
            </p:sp>
            <p:sp>
              <p:nvSpPr>
                <p:cNvPr id="32" name="TextBox 31"/>
                <p:cNvSpPr txBox="1"/>
                <p:nvPr/>
              </p:nvSpPr>
              <p:spPr>
                <a:xfrm>
                  <a:off x="6286512" y="714356"/>
                  <a:ext cx="30809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id-ID" dirty="0" smtClean="0"/>
                    <a:t>3</a:t>
                  </a:r>
                  <a:endParaRPr lang="id-ID" dirty="0"/>
                </a:p>
              </p:txBody>
            </p:sp>
            <p:sp>
              <p:nvSpPr>
                <p:cNvPr id="33" name="TextBox 32"/>
                <p:cNvSpPr txBox="1"/>
                <p:nvPr/>
              </p:nvSpPr>
              <p:spPr>
                <a:xfrm>
                  <a:off x="5929322" y="634165"/>
                  <a:ext cx="418704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id-ID" dirty="0" smtClean="0"/>
                    <a:t>10</a:t>
                  </a:r>
                  <a:endParaRPr lang="id-ID" dirty="0"/>
                </a:p>
              </p:txBody>
            </p:sp>
            <p:sp>
              <p:nvSpPr>
                <p:cNvPr id="34" name="TextBox 33"/>
                <p:cNvSpPr txBox="1"/>
                <p:nvPr/>
              </p:nvSpPr>
              <p:spPr>
                <a:xfrm>
                  <a:off x="6335604" y="71414"/>
                  <a:ext cx="290464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id-ID" dirty="0" smtClean="0"/>
                    <a:t>F</a:t>
                  </a:r>
                  <a:endParaRPr lang="id-ID" dirty="0"/>
                </a:p>
              </p:txBody>
            </p:sp>
            <p:grpSp>
              <p:nvGrpSpPr>
                <p:cNvPr id="35" name="Group 113"/>
                <p:cNvGrpSpPr/>
                <p:nvPr/>
              </p:nvGrpSpPr>
              <p:grpSpPr>
                <a:xfrm>
                  <a:off x="1769984" y="4131238"/>
                  <a:ext cx="1032000" cy="1155150"/>
                  <a:chOff x="1769984" y="4131238"/>
                  <a:chExt cx="1032000" cy="1155150"/>
                </a:xfrm>
              </p:grpSpPr>
              <p:sp>
                <p:nvSpPr>
                  <p:cNvPr id="63" name="TextBox 62"/>
                  <p:cNvSpPr txBox="1"/>
                  <p:nvPr/>
                </p:nvSpPr>
                <p:spPr>
                  <a:xfrm>
                    <a:off x="2127174" y="4917056"/>
                    <a:ext cx="301686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id-ID" dirty="0" smtClean="0"/>
                      <a:t>3</a:t>
                    </a:r>
                    <a:endParaRPr lang="id-ID" dirty="0"/>
                  </a:p>
                </p:txBody>
              </p:sp>
              <p:sp>
                <p:nvSpPr>
                  <p:cNvPr id="64" name="TextBox 63"/>
                  <p:cNvSpPr txBox="1"/>
                  <p:nvPr/>
                </p:nvSpPr>
                <p:spPr>
                  <a:xfrm>
                    <a:off x="2500298" y="4634693"/>
                    <a:ext cx="301686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id-ID" dirty="0" smtClean="0"/>
                      <a:t>4</a:t>
                    </a:r>
                    <a:endParaRPr lang="id-ID" dirty="0"/>
                  </a:p>
                </p:txBody>
              </p:sp>
              <p:sp>
                <p:nvSpPr>
                  <p:cNvPr id="65" name="TextBox 64"/>
                  <p:cNvSpPr txBox="1"/>
                  <p:nvPr/>
                </p:nvSpPr>
                <p:spPr>
                  <a:xfrm>
                    <a:off x="1769984" y="4357694"/>
                    <a:ext cx="301686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id-ID" dirty="0"/>
                      <a:t>0</a:t>
                    </a:r>
                  </a:p>
                </p:txBody>
              </p:sp>
              <p:sp>
                <p:nvSpPr>
                  <p:cNvPr id="66" name="TextBox 65"/>
                  <p:cNvSpPr txBox="1"/>
                  <p:nvPr/>
                </p:nvSpPr>
                <p:spPr>
                  <a:xfrm>
                    <a:off x="2127174" y="4131238"/>
                    <a:ext cx="309700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id-ID" dirty="0" smtClean="0"/>
                      <a:t>B</a:t>
                    </a:r>
                    <a:endParaRPr lang="id-ID" dirty="0"/>
                  </a:p>
                </p:txBody>
              </p:sp>
            </p:grpSp>
            <p:grpSp>
              <p:nvGrpSpPr>
                <p:cNvPr id="36" name="Group 114"/>
                <p:cNvGrpSpPr/>
                <p:nvPr/>
              </p:nvGrpSpPr>
              <p:grpSpPr>
                <a:xfrm>
                  <a:off x="4111504" y="4131238"/>
                  <a:ext cx="1047934" cy="1155150"/>
                  <a:chOff x="1769984" y="4131238"/>
                  <a:chExt cx="1047934" cy="1155150"/>
                </a:xfrm>
              </p:grpSpPr>
              <p:sp>
                <p:nvSpPr>
                  <p:cNvPr id="59" name="TextBox 58"/>
                  <p:cNvSpPr txBox="1"/>
                  <p:nvPr/>
                </p:nvSpPr>
                <p:spPr>
                  <a:xfrm>
                    <a:off x="2127174" y="4917056"/>
                    <a:ext cx="301686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id-ID" dirty="0" smtClean="0"/>
                      <a:t>4</a:t>
                    </a:r>
                    <a:endParaRPr lang="id-ID" dirty="0"/>
                  </a:p>
                </p:txBody>
              </p:sp>
              <p:sp>
                <p:nvSpPr>
                  <p:cNvPr id="60" name="TextBox 59"/>
                  <p:cNvSpPr txBox="1"/>
                  <p:nvPr/>
                </p:nvSpPr>
                <p:spPr>
                  <a:xfrm>
                    <a:off x="2516232" y="4575397"/>
                    <a:ext cx="301686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id-ID" dirty="0" smtClean="0"/>
                      <a:t>8</a:t>
                    </a:r>
                    <a:endParaRPr lang="id-ID" dirty="0"/>
                  </a:p>
                </p:txBody>
              </p:sp>
              <p:sp>
                <p:nvSpPr>
                  <p:cNvPr id="61" name="TextBox 60"/>
                  <p:cNvSpPr txBox="1"/>
                  <p:nvPr/>
                </p:nvSpPr>
                <p:spPr>
                  <a:xfrm>
                    <a:off x="1769984" y="4357694"/>
                    <a:ext cx="301686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id-ID" dirty="0"/>
                      <a:t>3</a:t>
                    </a:r>
                  </a:p>
                </p:txBody>
              </p:sp>
              <p:sp>
                <p:nvSpPr>
                  <p:cNvPr id="62" name="TextBox 61"/>
                  <p:cNvSpPr txBox="1"/>
                  <p:nvPr/>
                </p:nvSpPr>
                <p:spPr>
                  <a:xfrm>
                    <a:off x="2127174" y="4131238"/>
                    <a:ext cx="327334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id-ID" dirty="0"/>
                      <a:t>D</a:t>
                    </a:r>
                  </a:p>
                </p:txBody>
              </p:sp>
            </p:grpSp>
            <p:grpSp>
              <p:nvGrpSpPr>
                <p:cNvPr id="37" name="Group 119"/>
                <p:cNvGrpSpPr/>
                <p:nvPr/>
              </p:nvGrpSpPr>
              <p:grpSpPr>
                <a:xfrm>
                  <a:off x="6397520" y="4214818"/>
                  <a:ext cx="1093514" cy="1155150"/>
                  <a:chOff x="1769984" y="4131238"/>
                  <a:chExt cx="1093514" cy="1155150"/>
                </a:xfrm>
              </p:grpSpPr>
              <p:sp>
                <p:nvSpPr>
                  <p:cNvPr id="55" name="TextBox 54"/>
                  <p:cNvSpPr txBox="1"/>
                  <p:nvPr/>
                </p:nvSpPr>
                <p:spPr>
                  <a:xfrm>
                    <a:off x="2127174" y="4917056"/>
                    <a:ext cx="301686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id-ID" dirty="0"/>
                      <a:t>5</a:t>
                    </a:r>
                  </a:p>
                </p:txBody>
              </p:sp>
              <p:sp>
                <p:nvSpPr>
                  <p:cNvPr id="56" name="TextBox 55"/>
                  <p:cNvSpPr txBox="1"/>
                  <p:nvPr/>
                </p:nvSpPr>
                <p:spPr>
                  <a:xfrm>
                    <a:off x="2444794" y="4563255"/>
                    <a:ext cx="418704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id-ID" dirty="0" smtClean="0"/>
                      <a:t>13</a:t>
                    </a:r>
                    <a:endParaRPr lang="id-ID" dirty="0"/>
                  </a:p>
                </p:txBody>
              </p:sp>
              <p:sp>
                <p:nvSpPr>
                  <p:cNvPr id="57" name="TextBox 56"/>
                  <p:cNvSpPr txBox="1"/>
                  <p:nvPr/>
                </p:nvSpPr>
                <p:spPr>
                  <a:xfrm>
                    <a:off x="1769984" y="4336799"/>
                    <a:ext cx="301686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id-ID" dirty="0" smtClean="0"/>
                      <a:t>8</a:t>
                    </a:r>
                    <a:endParaRPr lang="id-ID" dirty="0"/>
                  </a:p>
                </p:txBody>
              </p:sp>
              <p:sp>
                <p:nvSpPr>
                  <p:cNvPr id="58" name="TextBox 57"/>
                  <p:cNvSpPr txBox="1"/>
                  <p:nvPr/>
                </p:nvSpPr>
                <p:spPr>
                  <a:xfrm>
                    <a:off x="2127174" y="4131238"/>
                    <a:ext cx="330540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id-ID" dirty="0" smtClean="0"/>
                      <a:t>G</a:t>
                    </a:r>
                    <a:endParaRPr lang="id-ID" dirty="0"/>
                  </a:p>
                </p:txBody>
              </p:sp>
            </p:grpSp>
            <p:grpSp>
              <p:nvGrpSpPr>
                <p:cNvPr id="38" name="Group 124"/>
                <p:cNvGrpSpPr/>
                <p:nvPr/>
              </p:nvGrpSpPr>
              <p:grpSpPr>
                <a:xfrm>
                  <a:off x="5192998" y="2428868"/>
                  <a:ext cx="976496" cy="1155150"/>
                  <a:chOff x="1769984" y="4131238"/>
                  <a:chExt cx="976496" cy="1155150"/>
                </a:xfrm>
              </p:grpSpPr>
              <p:sp>
                <p:nvSpPr>
                  <p:cNvPr id="51" name="TextBox 50"/>
                  <p:cNvSpPr txBox="1"/>
                  <p:nvPr/>
                </p:nvSpPr>
                <p:spPr>
                  <a:xfrm>
                    <a:off x="2127174" y="4917056"/>
                    <a:ext cx="301686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id-ID" dirty="0" smtClean="0"/>
                      <a:t>4</a:t>
                    </a:r>
                    <a:endParaRPr lang="id-ID" dirty="0"/>
                  </a:p>
                </p:txBody>
              </p:sp>
              <p:sp>
                <p:nvSpPr>
                  <p:cNvPr id="52" name="TextBox 51"/>
                  <p:cNvSpPr txBox="1"/>
                  <p:nvPr/>
                </p:nvSpPr>
                <p:spPr>
                  <a:xfrm>
                    <a:off x="2444794" y="4622551"/>
                    <a:ext cx="301686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id-ID" dirty="0" smtClean="0"/>
                      <a:t>8</a:t>
                    </a:r>
                    <a:endParaRPr lang="id-ID" dirty="0"/>
                  </a:p>
                </p:txBody>
              </p:sp>
              <p:sp>
                <p:nvSpPr>
                  <p:cNvPr id="53" name="TextBox 52"/>
                  <p:cNvSpPr txBox="1"/>
                  <p:nvPr/>
                </p:nvSpPr>
                <p:spPr>
                  <a:xfrm>
                    <a:off x="1769984" y="4634693"/>
                    <a:ext cx="301686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id-ID" dirty="0" smtClean="0"/>
                      <a:t>4</a:t>
                    </a:r>
                    <a:endParaRPr lang="id-ID" dirty="0"/>
                  </a:p>
                </p:txBody>
              </p:sp>
              <p:sp>
                <p:nvSpPr>
                  <p:cNvPr id="54" name="TextBox 53"/>
                  <p:cNvSpPr txBox="1"/>
                  <p:nvPr/>
                </p:nvSpPr>
                <p:spPr>
                  <a:xfrm>
                    <a:off x="2127174" y="4131238"/>
                    <a:ext cx="296876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id-ID" dirty="0"/>
                      <a:t>E</a:t>
                    </a:r>
                  </a:p>
                </p:txBody>
              </p:sp>
            </p:grpSp>
            <p:grpSp>
              <p:nvGrpSpPr>
                <p:cNvPr id="39" name="Group 129"/>
                <p:cNvGrpSpPr/>
                <p:nvPr/>
              </p:nvGrpSpPr>
              <p:grpSpPr>
                <a:xfrm>
                  <a:off x="7582320" y="2571744"/>
                  <a:ext cx="1194598" cy="1155150"/>
                  <a:chOff x="1613396" y="4131238"/>
                  <a:chExt cx="1194598" cy="1155150"/>
                </a:xfrm>
              </p:grpSpPr>
              <p:sp>
                <p:nvSpPr>
                  <p:cNvPr id="47" name="TextBox 46"/>
                  <p:cNvSpPr txBox="1"/>
                  <p:nvPr/>
                </p:nvSpPr>
                <p:spPr>
                  <a:xfrm>
                    <a:off x="2032100" y="4917056"/>
                    <a:ext cx="301686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id-ID" dirty="0"/>
                      <a:t>2</a:t>
                    </a:r>
                  </a:p>
                </p:txBody>
              </p:sp>
              <p:sp>
                <p:nvSpPr>
                  <p:cNvPr id="48" name="TextBox 47"/>
                  <p:cNvSpPr txBox="1"/>
                  <p:nvPr/>
                </p:nvSpPr>
                <p:spPr>
                  <a:xfrm>
                    <a:off x="2389290" y="4563255"/>
                    <a:ext cx="418704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id-ID" dirty="0" smtClean="0"/>
                      <a:t>15</a:t>
                    </a:r>
                    <a:endParaRPr lang="id-ID" dirty="0"/>
                  </a:p>
                </p:txBody>
              </p:sp>
              <p:sp>
                <p:nvSpPr>
                  <p:cNvPr id="49" name="TextBox 48"/>
                  <p:cNvSpPr txBox="1"/>
                  <p:nvPr/>
                </p:nvSpPr>
                <p:spPr>
                  <a:xfrm>
                    <a:off x="1613396" y="4357694"/>
                    <a:ext cx="418704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id-ID" dirty="0" smtClean="0"/>
                      <a:t>13</a:t>
                    </a:r>
                    <a:endParaRPr lang="id-ID" dirty="0"/>
                  </a:p>
                </p:txBody>
              </p:sp>
              <p:sp>
                <p:nvSpPr>
                  <p:cNvPr id="50" name="TextBox 49"/>
                  <p:cNvSpPr txBox="1"/>
                  <p:nvPr/>
                </p:nvSpPr>
                <p:spPr>
                  <a:xfrm>
                    <a:off x="2032100" y="4131238"/>
                    <a:ext cx="328936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id-ID" dirty="0" smtClean="0"/>
                      <a:t>H</a:t>
                    </a:r>
                    <a:endParaRPr lang="id-ID" dirty="0"/>
                  </a:p>
                </p:txBody>
              </p:sp>
            </p:grpSp>
            <p:sp>
              <p:nvSpPr>
                <p:cNvPr id="46" name="TextBox 45"/>
                <p:cNvSpPr txBox="1"/>
                <p:nvPr/>
              </p:nvSpPr>
              <p:spPr>
                <a:xfrm>
                  <a:off x="714348" y="2786058"/>
                  <a:ext cx="1071570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id-ID" sz="1400" dirty="0" smtClean="0"/>
                    <a:t>Start</a:t>
                  </a:r>
                  <a:endParaRPr lang="id-ID" sz="1400" dirty="0"/>
                </a:p>
              </p:txBody>
            </p:sp>
          </p:grpSp>
          <p:sp>
            <p:nvSpPr>
              <p:cNvPr id="6" name="TextBox 5"/>
              <p:cNvSpPr txBox="1"/>
              <p:nvPr/>
            </p:nvSpPr>
            <p:spPr>
              <a:xfrm>
                <a:off x="1571604" y="2000240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d-ID" dirty="0" smtClean="0"/>
                  <a:t>0</a:t>
                </a:r>
                <a:endParaRPr lang="id-ID" dirty="0"/>
              </a:p>
            </p:txBody>
          </p:sp>
          <p:sp>
            <p:nvSpPr>
              <p:cNvPr id="7" name="TextBox 6"/>
              <p:cNvSpPr txBox="1"/>
              <p:nvPr/>
            </p:nvSpPr>
            <p:spPr>
              <a:xfrm>
                <a:off x="1198480" y="3429000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d-ID" dirty="0" smtClean="0"/>
                  <a:t>0</a:t>
                </a:r>
                <a:endParaRPr lang="id-ID" dirty="0"/>
              </a:p>
            </p:txBody>
          </p:sp>
          <p:sp>
            <p:nvSpPr>
              <p:cNvPr id="8" name="TextBox 7"/>
              <p:cNvSpPr txBox="1"/>
              <p:nvPr/>
            </p:nvSpPr>
            <p:spPr>
              <a:xfrm>
                <a:off x="428596" y="3429000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d-ID" dirty="0" smtClean="0"/>
                  <a:t>0</a:t>
                </a:r>
                <a:endParaRPr lang="id-ID" dirty="0"/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1769984" y="4786322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d-ID" dirty="0" smtClean="0"/>
                  <a:t>1</a:t>
                </a:r>
                <a:endParaRPr lang="id-ID" dirty="0"/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4071934" y="4774180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d-ID" dirty="0" smtClean="0"/>
                  <a:t>4</a:t>
                </a:r>
                <a:endParaRPr lang="id-ID" dirty="0"/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6357950" y="4786322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d-ID" dirty="0" smtClean="0"/>
                  <a:t>8</a:t>
                </a:r>
                <a:endParaRPr lang="id-ID" dirty="0"/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7572396" y="3202544"/>
                <a:ext cx="4187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d-ID" dirty="0" smtClean="0"/>
                  <a:t>13</a:t>
                </a:r>
                <a:endParaRPr lang="id-ID" dirty="0"/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5199008" y="2786058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d-ID" dirty="0" smtClean="0"/>
                  <a:t>4</a:t>
                </a:r>
                <a:endParaRPr lang="id-ID" dirty="0"/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6643702" y="714356"/>
                <a:ext cx="57150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d-ID" dirty="0" smtClean="0"/>
                  <a:t>13</a:t>
                </a:r>
                <a:endParaRPr lang="id-ID" dirty="0"/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5929322" y="487900"/>
                <a:ext cx="30809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d-ID" dirty="0" smtClean="0"/>
                  <a:t>4</a:t>
                </a:r>
                <a:endParaRPr lang="id-ID" dirty="0"/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3500430" y="1988098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d-ID" dirty="0" smtClean="0"/>
                  <a:t>2</a:t>
                </a:r>
                <a:endParaRPr lang="id-ID" dirty="0"/>
              </a:p>
            </p:txBody>
          </p:sp>
        </p:grpSp>
        <p:sp>
          <p:nvSpPr>
            <p:cNvPr id="131" name="TextBox 130"/>
            <p:cNvSpPr txBox="1"/>
            <p:nvPr/>
          </p:nvSpPr>
          <p:spPr>
            <a:xfrm>
              <a:off x="1643042" y="2643182"/>
              <a:ext cx="85725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d-ID" sz="1400" dirty="0" smtClean="0"/>
                <a:t>Slack = 0</a:t>
              </a:r>
              <a:endParaRPr lang="id-ID" sz="1400" dirty="0"/>
            </a:p>
          </p:txBody>
        </p:sp>
        <p:sp>
          <p:nvSpPr>
            <p:cNvPr id="132" name="TextBox 131"/>
            <p:cNvSpPr txBox="1"/>
            <p:nvPr/>
          </p:nvSpPr>
          <p:spPr>
            <a:xfrm>
              <a:off x="5929322" y="1500174"/>
              <a:ext cx="85725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d-ID" sz="1400" dirty="0" smtClean="0"/>
                <a:t>Slack = 6</a:t>
              </a:r>
              <a:endParaRPr lang="id-ID" sz="1400" dirty="0"/>
            </a:p>
          </p:txBody>
        </p:sp>
        <p:sp>
          <p:nvSpPr>
            <p:cNvPr id="133" name="TextBox 132"/>
            <p:cNvSpPr txBox="1"/>
            <p:nvPr/>
          </p:nvSpPr>
          <p:spPr>
            <a:xfrm>
              <a:off x="3286116" y="5072074"/>
              <a:ext cx="85725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d-ID" sz="1400" dirty="0" smtClean="0"/>
                <a:t>Slack = 1</a:t>
              </a:r>
              <a:endParaRPr lang="id-ID" sz="1400" dirty="0"/>
            </a:p>
          </p:txBody>
        </p:sp>
        <p:sp>
          <p:nvSpPr>
            <p:cNvPr id="134" name="TextBox 133"/>
            <p:cNvSpPr txBox="1"/>
            <p:nvPr/>
          </p:nvSpPr>
          <p:spPr>
            <a:xfrm>
              <a:off x="5214942" y="3786190"/>
              <a:ext cx="85725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d-ID" sz="1400" dirty="0" smtClean="0"/>
                <a:t>Slack = 0</a:t>
              </a:r>
              <a:endParaRPr lang="id-ID" sz="1400" dirty="0"/>
            </a:p>
          </p:txBody>
        </p:sp>
        <p:sp>
          <p:nvSpPr>
            <p:cNvPr id="135" name="TextBox 134"/>
            <p:cNvSpPr txBox="1"/>
            <p:nvPr/>
          </p:nvSpPr>
          <p:spPr>
            <a:xfrm>
              <a:off x="6572264" y="3857628"/>
              <a:ext cx="85725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d-ID" sz="1400" dirty="0" smtClean="0"/>
                <a:t>Slack = 0</a:t>
              </a:r>
              <a:endParaRPr lang="id-ID" sz="1400" dirty="0"/>
            </a:p>
          </p:txBody>
        </p:sp>
        <p:sp>
          <p:nvSpPr>
            <p:cNvPr id="136" name="TextBox 135"/>
            <p:cNvSpPr txBox="1"/>
            <p:nvPr/>
          </p:nvSpPr>
          <p:spPr>
            <a:xfrm>
              <a:off x="7858148" y="2285992"/>
              <a:ext cx="85725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d-ID" sz="1400" dirty="0" smtClean="0"/>
                <a:t>Slack = 0</a:t>
              </a:r>
              <a:endParaRPr lang="id-ID" sz="1400" dirty="0"/>
            </a:p>
          </p:txBody>
        </p:sp>
        <p:sp>
          <p:nvSpPr>
            <p:cNvPr id="137" name="TextBox 136"/>
            <p:cNvSpPr txBox="1"/>
            <p:nvPr/>
          </p:nvSpPr>
          <p:spPr>
            <a:xfrm>
              <a:off x="866748" y="5081598"/>
              <a:ext cx="85725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d-ID" sz="1400" dirty="0" smtClean="0"/>
                <a:t>Slack = 1</a:t>
              </a:r>
              <a:endParaRPr lang="id-ID" sz="1400" dirty="0"/>
            </a:p>
          </p:txBody>
        </p:sp>
        <p:sp>
          <p:nvSpPr>
            <p:cNvPr id="138" name="TextBox 137"/>
            <p:cNvSpPr txBox="1"/>
            <p:nvPr/>
          </p:nvSpPr>
          <p:spPr>
            <a:xfrm>
              <a:off x="4286248" y="1214422"/>
              <a:ext cx="85725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d-ID" sz="1400" dirty="0" smtClean="0"/>
                <a:t>Slack = 0</a:t>
              </a:r>
              <a:endParaRPr lang="id-ID" sz="1400" dirty="0"/>
            </a:p>
          </p:txBody>
        </p:sp>
        <p:sp>
          <p:nvSpPr>
            <p:cNvPr id="139" name="TextBox 138"/>
            <p:cNvSpPr txBox="1"/>
            <p:nvPr/>
          </p:nvSpPr>
          <p:spPr>
            <a:xfrm>
              <a:off x="1795442" y="2795582"/>
              <a:ext cx="85725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d-ID" sz="1400" dirty="0" smtClean="0"/>
                <a:t>Slack = 0</a:t>
              </a:r>
              <a:endParaRPr lang="id-ID" sz="1400" dirty="0"/>
            </a:p>
          </p:txBody>
        </p:sp>
        <p:sp>
          <p:nvSpPr>
            <p:cNvPr id="140" name="TextBox 139"/>
            <p:cNvSpPr txBox="1"/>
            <p:nvPr/>
          </p:nvSpPr>
          <p:spPr>
            <a:xfrm>
              <a:off x="6081722" y="1652574"/>
              <a:ext cx="85725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d-ID" sz="1400" dirty="0" smtClean="0"/>
                <a:t>Slack = 6</a:t>
              </a:r>
              <a:endParaRPr lang="id-ID" sz="1400" dirty="0"/>
            </a:p>
          </p:txBody>
        </p:sp>
        <p:sp>
          <p:nvSpPr>
            <p:cNvPr id="141" name="TextBox 140"/>
            <p:cNvSpPr txBox="1"/>
            <p:nvPr/>
          </p:nvSpPr>
          <p:spPr>
            <a:xfrm>
              <a:off x="3438516" y="5224474"/>
              <a:ext cx="85725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d-ID" sz="1400" dirty="0" smtClean="0"/>
                <a:t>Slack = 1</a:t>
              </a:r>
              <a:endParaRPr lang="id-ID" sz="1400" dirty="0"/>
            </a:p>
          </p:txBody>
        </p:sp>
        <p:sp>
          <p:nvSpPr>
            <p:cNvPr id="142" name="TextBox 141"/>
            <p:cNvSpPr txBox="1"/>
            <p:nvPr/>
          </p:nvSpPr>
          <p:spPr>
            <a:xfrm>
              <a:off x="5367342" y="3938590"/>
              <a:ext cx="85725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d-ID" sz="1400" dirty="0" smtClean="0"/>
                <a:t>Slack = 0</a:t>
              </a:r>
              <a:endParaRPr lang="id-ID" sz="1400" dirty="0"/>
            </a:p>
          </p:txBody>
        </p:sp>
        <p:sp>
          <p:nvSpPr>
            <p:cNvPr id="143" name="TextBox 142"/>
            <p:cNvSpPr txBox="1"/>
            <p:nvPr/>
          </p:nvSpPr>
          <p:spPr>
            <a:xfrm>
              <a:off x="6724664" y="4010028"/>
              <a:ext cx="85725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d-ID" sz="1400" dirty="0" smtClean="0"/>
                <a:t>Slack = 0</a:t>
              </a:r>
              <a:endParaRPr lang="id-ID" sz="1400" dirty="0"/>
            </a:p>
          </p:txBody>
        </p:sp>
        <p:sp>
          <p:nvSpPr>
            <p:cNvPr id="144" name="TextBox 143"/>
            <p:cNvSpPr txBox="1"/>
            <p:nvPr/>
          </p:nvSpPr>
          <p:spPr>
            <a:xfrm>
              <a:off x="8010548" y="2438392"/>
              <a:ext cx="85725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d-ID" sz="1400" dirty="0" smtClean="0"/>
                <a:t>Slack = 0</a:t>
              </a:r>
              <a:endParaRPr lang="id-ID" sz="1400" dirty="0"/>
            </a:p>
          </p:txBody>
        </p:sp>
        <p:sp>
          <p:nvSpPr>
            <p:cNvPr id="145" name="TextBox 144"/>
            <p:cNvSpPr txBox="1"/>
            <p:nvPr/>
          </p:nvSpPr>
          <p:spPr>
            <a:xfrm>
              <a:off x="1019148" y="5233998"/>
              <a:ext cx="85725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d-ID" sz="1400" dirty="0" smtClean="0"/>
                <a:t>Slack = 1</a:t>
              </a:r>
              <a:endParaRPr lang="id-ID" sz="1400" dirty="0"/>
            </a:p>
          </p:txBody>
        </p:sp>
        <p:sp>
          <p:nvSpPr>
            <p:cNvPr id="146" name="TextBox 145"/>
            <p:cNvSpPr txBox="1"/>
            <p:nvPr/>
          </p:nvSpPr>
          <p:spPr>
            <a:xfrm>
              <a:off x="4438648" y="1366822"/>
              <a:ext cx="85725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d-ID" sz="1400" dirty="0" smtClean="0"/>
                <a:t>Slack = 0</a:t>
              </a:r>
              <a:endParaRPr lang="id-ID" sz="1400" dirty="0"/>
            </a:p>
          </p:txBody>
        </p:sp>
      </p:grpSp>
      <p:sp>
        <p:nvSpPr>
          <p:cNvPr id="148" name="TextBox 147"/>
          <p:cNvSpPr txBox="1"/>
          <p:nvPr/>
        </p:nvSpPr>
        <p:spPr>
          <a:xfrm>
            <a:off x="714348" y="5786454"/>
            <a:ext cx="77153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1400" b="1" dirty="0" smtClean="0"/>
              <a:t>Figur 3.11 </a:t>
            </a:r>
            <a:r>
              <a:rPr lang="id-ID" sz="1400" dirty="0" smtClean="0"/>
              <a:t>Waktu Mulai Paling Awal dan Waktu Selesai Paling Awal untuk Milwaukee Paper </a:t>
            </a:r>
            <a:endParaRPr lang="id-ID" sz="14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3"/>
          <p:cNvGrpSpPr/>
          <p:nvPr/>
        </p:nvGrpSpPr>
        <p:grpSpPr>
          <a:xfrm>
            <a:off x="428596" y="210901"/>
            <a:ext cx="8348322" cy="5298554"/>
            <a:chOff x="428596" y="210901"/>
            <a:chExt cx="8348322" cy="5298554"/>
          </a:xfrm>
        </p:grpSpPr>
        <p:grpSp>
          <p:nvGrpSpPr>
            <p:cNvPr id="22" name="Group 3"/>
            <p:cNvGrpSpPr/>
            <p:nvPr/>
          </p:nvGrpSpPr>
          <p:grpSpPr>
            <a:xfrm>
              <a:off x="428596" y="210901"/>
              <a:ext cx="8348322" cy="5298554"/>
              <a:chOff x="428596" y="71414"/>
              <a:chExt cx="8348322" cy="5298554"/>
            </a:xfrm>
          </p:grpSpPr>
          <p:cxnSp>
            <p:nvCxnSpPr>
              <p:cNvPr id="34" name="Straight Arrow Connector 19"/>
              <p:cNvCxnSpPr>
                <a:endCxn id="119" idx="1"/>
              </p:cNvCxnSpPr>
              <p:nvPr/>
            </p:nvCxnSpPr>
            <p:spPr>
              <a:xfrm rot="16200000" flipH="1">
                <a:off x="1321571" y="3750471"/>
                <a:ext cx="595080" cy="523642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5" name="Group 93"/>
              <p:cNvGrpSpPr/>
              <p:nvPr/>
            </p:nvGrpSpPr>
            <p:grpSpPr>
              <a:xfrm>
                <a:off x="428596" y="142852"/>
                <a:ext cx="8286808" cy="5143536"/>
                <a:chOff x="428596" y="142852"/>
                <a:chExt cx="8286808" cy="5143536"/>
              </a:xfrm>
            </p:grpSpPr>
            <p:grpSp>
              <p:nvGrpSpPr>
                <p:cNvPr id="75" name="Group 13"/>
                <p:cNvGrpSpPr/>
                <p:nvPr/>
              </p:nvGrpSpPr>
              <p:grpSpPr>
                <a:xfrm>
                  <a:off x="428596" y="2786058"/>
                  <a:ext cx="1071570" cy="1071570"/>
                  <a:chOff x="428596" y="2786058"/>
                  <a:chExt cx="1071570" cy="1071570"/>
                </a:xfrm>
              </p:grpSpPr>
              <p:sp>
                <p:nvSpPr>
                  <p:cNvPr id="134" name="Oval 3"/>
                  <p:cNvSpPr/>
                  <p:nvPr/>
                </p:nvSpPr>
                <p:spPr>
                  <a:xfrm>
                    <a:off x="428596" y="2786058"/>
                    <a:ext cx="1071570" cy="1071570"/>
                  </a:xfrm>
                  <a:prstGeom prst="ellipse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id-ID"/>
                  </a:p>
                </p:txBody>
              </p:sp>
              <p:cxnSp>
                <p:nvCxnSpPr>
                  <p:cNvPr id="135" name="Straight Connector 5"/>
                  <p:cNvCxnSpPr/>
                  <p:nvPr/>
                </p:nvCxnSpPr>
                <p:spPr>
                  <a:xfrm rot="5400000">
                    <a:off x="250001" y="3321843"/>
                    <a:ext cx="928694" cy="1588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6" name="Straight Connector 7"/>
                  <p:cNvCxnSpPr/>
                  <p:nvPr/>
                </p:nvCxnSpPr>
                <p:spPr>
                  <a:xfrm rot="5400000">
                    <a:off x="750861" y="3321049"/>
                    <a:ext cx="928694" cy="1588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7" name="Straight Connector 8"/>
                  <p:cNvCxnSpPr/>
                  <p:nvPr/>
                </p:nvCxnSpPr>
                <p:spPr>
                  <a:xfrm>
                    <a:off x="1214414" y="3286124"/>
                    <a:ext cx="285752" cy="1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8" name="Straight Connector 12"/>
                  <p:cNvCxnSpPr/>
                  <p:nvPr/>
                </p:nvCxnSpPr>
                <p:spPr>
                  <a:xfrm>
                    <a:off x="428596" y="3286124"/>
                    <a:ext cx="285752" cy="1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76" name="Group 14"/>
                <p:cNvGrpSpPr/>
                <p:nvPr/>
              </p:nvGrpSpPr>
              <p:grpSpPr>
                <a:xfrm>
                  <a:off x="1571604" y="1357298"/>
                  <a:ext cx="1071570" cy="1071570"/>
                  <a:chOff x="428596" y="2786058"/>
                  <a:chExt cx="1071570" cy="1071570"/>
                </a:xfrm>
              </p:grpSpPr>
              <p:sp>
                <p:nvSpPr>
                  <p:cNvPr id="129" name="Oval 128"/>
                  <p:cNvSpPr/>
                  <p:nvPr/>
                </p:nvSpPr>
                <p:spPr>
                  <a:xfrm>
                    <a:off x="428596" y="2786058"/>
                    <a:ext cx="1071570" cy="1071570"/>
                  </a:xfrm>
                  <a:prstGeom prst="ellipse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id-ID"/>
                  </a:p>
                </p:txBody>
              </p:sp>
              <p:cxnSp>
                <p:nvCxnSpPr>
                  <p:cNvPr id="130" name="Straight Connector 129"/>
                  <p:cNvCxnSpPr/>
                  <p:nvPr/>
                </p:nvCxnSpPr>
                <p:spPr>
                  <a:xfrm rot="5400000">
                    <a:off x="250001" y="3321843"/>
                    <a:ext cx="928694" cy="1588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1" name="Straight Connector 130"/>
                  <p:cNvCxnSpPr/>
                  <p:nvPr/>
                </p:nvCxnSpPr>
                <p:spPr>
                  <a:xfrm rot="5400000">
                    <a:off x="750861" y="3321049"/>
                    <a:ext cx="928694" cy="1588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2" name="Straight Connector 131"/>
                  <p:cNvCxnSpPr/>
                  <p:nvPr/>
                </p:nvCxnSpPr>
                <p:spPr>
                  <a:xfrm>
                    <a:off x="1214414" y="3286124"/>
                    <a:ext cx="285752" cy="1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3" name="Straight Connector 19"/>
                  <p:cNvCxnSpPr/>
                  <p:nvPr/>
                </p:nvCxnSpPr>
                <p:spPr>
                  <a:xfrm>
                    <a:off x="428596" y="3286124"/>
                    <a:ext cx="285752" cy="1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77" name="Group 20"/>
                <p:cNvGrpSpPr/>
                <p:nvPr/>
              </p:nvGrpSpPr>
              <p:grpSpPr>
                <a:xfrm>
                  <a:off x="4071934" y="4143380"/>
                  <a:ext cx="1071570" cy="1071570"/>
                  <a:chOff x="428596" y="2786058"/>
                  <a:chExt cx="1071570" cy="1071570"/>
                </a:xfrm>
              </p:grpSpPr>
              <p:sp>
                <p:nvSpPr>
                  <p:cNvPr id="124" name="Oval 21"/>
                  <p:cNvSpPr/>
                  <p:nvPr/>
                </p:nvSpPr>
                <p:spPr>
                  <a:xfrm>
                    <a:off x="428596" y="2786058"/>
                    <a:ext cx="1071570" cy="1071570"/>
                  </a:xfrm>
                  <a:prstGeom prst="ellipse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id-ID"/>
                  </a:p>
                </p:txBody>
              </p:sp>
              <p:cxnSp>
                <p:nvCxnSpPr>
                  <p:cNvPr id="125" name="Straight Connector 22"/>
                  <p:cNvCxnSpPr/>
                  <p:nvPr/>
                </p:nvCxnSpPr>
                <p:spPr>
                  <a:xfrm rot="5400000">
                    <a:off x="250001" y="3321843"/>
                    <a:ext cx="928694" cy="1588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6" name="Straight Connector 23"/>
                  <p:cNvCxnSpPr/>
                  <p:nvPr/>
                </p:nvCxnSpPr>
                <p:spPr>
                  <a:xfrm rot="5400000">
                    <a:off x="750861" y="3321049"/>
                    <a:ext cx="928694" cy="1588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7" name="Straight Connector 126"/>
                  <p:cNvCxnSpPr/>
                  <p:nvPr/>
                </p:nvCxnSpPr>
                <p:spPr>
                  <a:xfrm>
                    <a:off x="1214414" y="3286124"/>
                    <a:ext cx="285752" cy="1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8" name="Straight Connector 127"/>
                  <p:cNvCxnSpPr/>
                  <p:nvPr/>
                </p:nvCxnSpPr>
                <p:spPr>
                  <a:xfrm>
                    <a:off x="428596" y="3286124"/>
                    <a:ext cx="285752" cy="1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78" name="Group 26"/>
                <p:cNvGrpSpPr/>
                <p:nvPr/>
              </p:nvGrpSpPr>
              <p:grpSpPr>
                <a:xfrm>
                  <a:off x="1724004" y="4152904"/>
                  <a:ext cx="1071570" cy="1071570"/>
                  <a:chOff x="428596" y="2786058"/>
                  <a:chExt cx="1071570" cy="1071570"/>
                </a:xfrm>
              </p:grpSpPr>
              <p:sp>
                <p:nvSpPr>
                  <p:cNvPr id="119" name="Oval 118"/>
                  <p:cNvSpPr/>
                  <p:nvPr/>
                </p:nvSpPr>
                <p:spPr>
                  <a:xfrm>
                    <a:off x="428596" y="2786058"/>
                    <a:ext cx="1071570" cy="1071570"/>
                  </a:xfrm>
                  <a:prstGeom prst="ellipse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id-ID"/>
                  </a:p>
                </p:txBody>
              </p:sp>
              <p:cxnSp>
                <p:nvCxnSpPr>
                  <p:cNvPr id="120" name="Straight Connector 119"/>
                  <p:cNvCxnSpPr/>
                  <p:nvPr/>
                </p:nvCxnSpPr>
                <p:spPr>
                  <a:xfrm rot="5400000">
                    <a:off x="250001" y="3321843"/>
                    <a:ext cx="928694" cy="1588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1" name="Straight Connector 120"/>
                  <p:cNvCxnSpPr/>
                  <p:nvPr/>
                </p:nvCxnSpPr>
                <p:spPr>
                  <a:xfrm rot="5400000">
                    <a:off x="750861" y="3321049"/>
                    <a:ext cx="928694" cy="1588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2" name="Straight Connector 121"/>
                  <p:cNvCxnSpPr/>
                  <p:nvPr/>
                </p:nvCxnSpPr>
                <p:spPr>
                  <a:xfrm>
                    <a:off x="1214414" y="3286124"/>
                    <a:ext cx="285752" cy="1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3" name="Straight Connector 122"/>
                  <p:cNvCxnSpPr/>
                  <p:nvPr/>
                </p:nvCxnSpPr>
                <p:spPr>
                  <a:xfrm>
                    <a:off x="428596" y="3286124"/>
                    <a:ext cx="285752" cy="1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79" name="Group 32"/>
                <p:cNvGrpSpPr/>
                <p:nvPr/>
              </p:nvGrpSpPr>
              <p:grpSpPr>
                <a:xfrm>
                  <a:off x="6357950" y="4214818"/>
                  <a:ext cx="1071570" cy="1071570"/>
                  <a:chOff x="428596" y="2786058"/>
                  <a:chExt cx="1071570" cy="1071570"/>
                </a:xfrm>
              </p:grpSpPr>
              <p:sp>
                <p:nvSpPr>
                  <p:cNvPr id="114" name="Oval 113"/>
                  <p:cNvSpPr/>
                  <p:nvPr/>
                </p:nvSpPr>
                <p:spPr>
                  <a:xfrm>
                    <a:off x="428596" y="2786058"/>
                    <a:ext cx="1071570" cy="1071570"/>
                  </a:xfrm>
                  <a:prstGeom prst="ellipse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id-ID"/>
                  </a:p>
                </p:txBody>
              </p:sp>
              <p:cxnSp>
                <p:nvCxnSpPr>
                  <p:cNvPr id="115" name="Straight Connector 114"/>
                  <p:cNvCxnSpPr/>
                  <p:nvPr/>
                </p:nvCxnSpPr>
                <p:spPr>
                  <a:xfrm rot="5400000">
                    <a:off x="250001" y="3321843"/>
                    <a:ext cx="928694" cy="1588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6" name="Straight Connector 115"/>
                  <p:cNvCxnSpPr/>
                  <p:nvPr/>
                </p:nvCxnSpPr>
                <p:spPr>
                  <a:xfrm rot="5400000">
                    <a:off x="750861" y="3321049"/>
                    <a:ext cx="928694" cy="1588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7" name="Straight Connector 116"/>
                  <p:cNvCxnSpPr/>
                  <p:nvPr/>
                </p:nvCxnSpPr>
                <p:spPr>
                  <a:xfrm>
                    <a:off x="1214414" y="3286124"/>
                    <a:ext cx="285752" cy="1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8" name="Straight Connector 117"/>
                  <p:cNvCxnSpPr/>
                  <p:nvPr/>
                </p:nvCxnSpPr>
                <p:spPr>
                  <a:xfrm>
                    <a:off x="428596" y="3286124"/>
                    <a:ext cx="285752" cy="1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80" name="Group 38"/>
                <p:cNvGrpSpPr/>
                <p:nvPr/>
              </p:nvGrpSpPr>
              <p:grpSpPr>
                <a:xfrm>
                  <a:off x="7643834" y="2571744"/>
                  <a:ext cx="1071570" cy="1071570"/>
                  <a:chOff x="428596" y="2786058"/>
                  <a:chExt cx="1071570" cy="1071570"/>
                </a:xfrm>
              </p:grpSpPr>
              <p:sp>
                <p:nvSpPr>
                  <p:cNvPr id="109" name="Oval 108"/>
                  <p:cNvSpPr/>
                  <p:nvPr/>
                </p:nvSpPr>
                <p:spPr>
                  <a:xfrm>
                    <a:off x="428596" y="2786058"/>
                    <a:ext cx="1071570" cy="1071570"/>
                  </a:xfrm>
                  <a:prstGeom prst="ellipse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id-ID"/>
                  </a:p>
                </p:txBody>
              </p:sp>
              <p:cxnSp>
                <p:nvCxnSpPr>
                  <p:cNvPr id="110" name="Straight Connector 109"/>
                  <p:cNvCxnSpPr/>
                  <p:nvPr/>
                </p:nvCxnSpPr>
                <p:spPr>
                  <a:xfrm rot="5400000">
                    <a:off x="250001" y="3321843"/>
                    <a:ext cx="928694" cy="1588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1" name="Straight Connector 110"/>
                  <p:cNvCxnSpPr/>
                  <p:nvPr/>
                </p:nvCxnSpPr>
                <p:spPr>
                  <a:xfrm rot="5400000">
                    <a:off x="750861" y="3321049"/>
                    <a:ext cx="928694" cy="1588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2" name="Straight Connector 111"/>
                  <p:cNvCxnSpPr/>
                  <p:nvPr/>
                </p:nvCxnSpPr>
                <p:spPr>
                  <a:xfrm>
                    <a:off x="1214414" y="3286124"/>
                    <a:ext cx="285752" cy="1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3" name="Straight Connector 112"/>
                  <p:cNvCxnSpPr/>
                  <p:nvPr/>
                </p:nvCxnSpPr>
                <p:spPr>
                  <a:xfrm>
                    <a:off x="428596" y="3286124"/>
                    <a:ext cx="285752" cy="1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81" name="Group 44"/>
                <p:cNvGrpSpPr/>
                <p:nvPr/>
              </p:nvGrpSpPr>
              <p:grpSpPr>
                <a:xfrm>
                  <a:off x="5929322" y="142852"/>
                  <a:ext cx="1071570" cy="1071570"/>
                  <a:chOff x="428596" y="2786058"/>
                  <a:chExt cx="1071570" cy="1071570"/>
                </a:xfrm>
              </p:grpSpPr>
              <p:sp>
                <p:nvSpPr>
                  <p:cNvPr id="104" name="Oval 103"/>
                  <p:cNvSpPr/>
                  <p:nvPr/>
                </p:nvSpPr>
                <p:spPr>
                  <a:xfrm>
                    <a:off x="428596" y="2786058"/>
                    <a:ext cx="1071570" cy="1071570"/>
                  </a:xfrm>
                  <a:prstGeom prst="ellipse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id-ID"/>
                  </a:p>
                </p:txBody>
              </p:sp>
              <p:cxnSp>
                <p:nvCxnSpPr>
                  <p:cNvPr id="105" name="Straight Connector 104"/>
                  <p:cNvCxnSpPr/>
                  <p:nvPr/>
                </p:nvCxnSpPr>
                <p:spPr>
                  <a:xfrm rot="5400000">
                    <a:off x="250001" y="3321843"/>
                    <a:ext cx="928694" cy="1588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6" name="Straight Connector 105"/>
                  <p:cNvCxnSpPr/>
                  <p:nvPr/>
                </p:nvCxnSpPr>
                <p:spPr>
                  <a:xfrm rot="5400000">
                    <a:off x="750861" y="3321049"/>
                    <a:ext cx="928694" cy="1588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7" name="Straight Connector 106"/>
                  <p:cNvCxnSpPr/>
                  <p:nvPr/>
                </p:nvCxnSpPr>
                <p:spPr>
                  <a:xfrm>
                    <a:off x="1214414" y="3286124"/>
                    <a:ext cx="285752" cy="1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8" name="Straight Connector 107"/>
                  <p:cNvCxnSpPr/>
                  <p:nvPr/>
                </p:nvCxnSpPr>
                <p:spPr>
                  <a:xfrm>
                    <a:off x="428596" y="3286124"/>
                    <a:ext cx="285752" cy="1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82" name="Group 50"/>
                <p:cNvGrpSpPr/>
                <p:nvPr/>
              </p:nvGrpSpPr>
              <p:grpSpPr>
                <a:xfrm>
                  <a:off x="3500430" y="1357298"/>
                  <a:ext cx="1071570" cy="1071570"/>
                  <a:chOff x="428596" y="2786058"/>
                  <a:chExt cx="1071570" cy="1071570"/>
                </a:xfrm>
              </p:grpSpPr>
              <p:sp>
                <p:nvSpPr>
                  <p:cNvPr id="99" name="Oval 98"/>
                  <p:cNvSpPr/>
                  <p:nvPr/>
                </p:nvSpPr>
                <p:spPr>
                  <a:xfrm>
                    <a:off x="428596" y="2786058"/>
                    <a:ext cx="1071570" cy="1071570"/>
                  </a:xfrm>
                  <a:prstGeom prst="ellipse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id-ID"/>
                  </a:p>
                </p:txBody>
              </p:sp>
              <p:cxnSp>
                <p:nvCxnSpPr>
                  <p:cNvPr id="100" name="Straight Connector 99"/>
                  <p:cNvCxnSpPr/>
                  <p:nvPr/>
                </p:nvCxnSpPr>
                <p:spPr>
                  <a:xfrm rot="5400000">
                    <a:off x="250001" y="3321843"/>
                    <a:ext cx="928694" cy="1588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1" name="Straight Connector 100"/>
                  <p:cNvCxnSpPr/>
                  <p:nvPr/>
                </p:nvCxnSpPr>
                <p:spPr>
                  <a:xfrm rot="5400000">
                    <a:off x="750861" y="3321049"/>
                    <a:ext cx="928694" cy="1588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2" name="Straight Connector 101"/>
                  <p:cNvCxnSpPr/>
                  <p:nvPr/>
                </p:nvCxnSpPr>
                <p:spPr>
                  <a:xfrm>
                    <a:off x="1214414" y="3286124"/>
                    <a:ext cx="285752" cy="1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3" name="Straight Connector 102"/>
                  <p:cNvCxnSpPr/>
                  <p:nvPr/>
                </p:nvCxnSpPr>
                <p:spPr>
                  <a:xfrm>
                    <a:off x="428596" y="3286124"/>
                    <a:ext cx="285752" cy="1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83" name="Group 56"/>
                <p:cNvGrpSpPr/>
                <p:nvPr/>
              </p:nvGrpSpPr>
              <p:grpSpPr>
                <a:xfrm>
                  <a:off x="5143504" y="2428868"/>
                  <a:ext cx="1071570" cy="1071570"/>
                  <a:chOff x="428596" y="2786058"/>
                  <a:chExt cx="1071570" cy="1071570"/>
                </a:xfrm>
              </p:grpSpPr>
              <p:sp>
                <p:nvSpPr>
                  <p:cNvPr id="94" name="Oval 93"/>
                  <p:cNvSpPr/>
                  <p:nvPr/>
                </p:nvSpPr>
                <p:spPr>
                  <a:xfrm>
                    <a:off x="428596" y="2786058"/>
                    <a:ext cx="1071570" cy="1071570"/>
                  </a:xfrm>
                  <a:prstGeom prst="ellipse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id-ID"/>
                  </a:p>
                </p:txBody>
              </p:sp>
              <p:cxnSp>
                <p:nvCxnSpPr>
                  <p:cNvPr id="95" name="Straight Connector 94"/>
                  <p:cNvCxnSpPr/>
                  <p:nvPr/>
                </p:nvCxnSpPr>
                <p:spPr>
                  <a:xfrm rot="5400000">
                    <a:off x="250001" y="3321843"/>
                    <a:ext cx="928694" cy="1588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6" name="Straight Connector 95"/>
                  <p:cNvCxnSpPr/>
                  <p:nvPr/>
                </p:nvCxnSpPr>
                <p:spPr>
                  <a:xfrm rot="5400000">
                    <a:off x="750861" y="3321049"/>
                    <a:ext cx="928694" cy="1588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7" name="Straight Connector 96"/>
                  <p:cNvCxnSpPr/>
                  <p:nvPr/>
                </p:nvCxnSpPr>
                <p:spPr>
                  <a:xfrm>
                    <a:off x="1214414" y="3286124"/>
                    <a:ext cx="285752" cy="1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8" name="Straight Connector 97"/>
                  <p:cNvCxnSpPr/>
                  <p:nvPr/>
                </p:nvCxnSpPr>
                <p:spPr>
                  <a:xfrm>
                    <a:off x="428596" y="3286124"/>
                    <a:ext cx="285752" cy="1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84" name="Straight Arrow Connector 75"/>
                <p:cNvCxnSpPr>
                  <a:endCxn id="129" idx="3"/>
                </p:cNvCxnSpPr>
                <p:nvPr/>
              </p:nvCxnSpPr>
              <p:spPr>
                <a:xfrm rot="5400000" flipH="1" flipV="1">
                  <a:off x="1207388" y="2336352"/>
                  <a:ext cx="585556" cy="456732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5" name="Straight Arrow Connector 76"/>
                <p:cNvCxnSpPr>
                  <a:stCxn id="129" idx="6"/>
                  <a:endCxn id="99" idx="2"/>
                </p:cNvCxnSpPr>
                <p:nvPr/>
              </p:nvCxnSpPr>
              <p:spPr>
                <a:xfrm>
                  <a:off x="2643174" y="1893083"/>
                  <a:ext cx="857256" cy="1588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6" name="Straight Arrow Connector 68"/>
                <p:cNvCxnSpPr/>
                <p:nvPr/>
              </p:nvCxnSpPr>
              <p:spPr>
                <a:xfrm>
                  <a:off x="2786050" y="4643446"/>
                  <a:ext cx="1214446" cy="1588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7" name="Straight Arrow Connector 71"/>
                <p:cNvCxnSpPr/>
                <p:nvPr/>
              </p:nvCxnSpPr>
              <p:spPr>
                <a:xfrm>
                  <a:off x="5143504" y="4643446"/>
                  <a:ext cx="1214446" cy="1588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8" name="Straight Arrow Connector 75"/>
                <p:cNvCxnSpPr/>
                <p:nvPr/>
              </p:nvCxnSpPr>
              <p:spPr>
                <a:xfrm>
                  <a:off x="4429124" y="2228606"/>
                  <a:ext cx="714380" cy="486014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9" name="Straight Arrow Connector 80"/>
                <p:cNvCxnSpPr/>
                <p:nvPr/>
              </p:nvCxnSpPr>
              <p:spPr>
                <a:xfrm rot="16200000" flipH="1">
                  <a:off x="5857884" y="3500438"/>
                  <a:ext cx="785818" cy="642942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0" name="Straight Arrow Connector 89"/>
                <p:cNvCxnSpPr>
                  <a:stCxn id="129" idx="5"/>
                </p:cNvCxnSpPr>
                <p:nvPr/>
              </p:nvCxnSpPr>
              <p:spPr>
                <a:xfrm rot="16200000" flipH="1">
                  <a:off x="2379089" y="2379097"/>
                  <a:ext cx="1942878" cy="1728564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1" name="Straight Arrow Connector 90"/>
                <p:cNvCxnSpPr/>
                <p:nvPr/>
              </p:nvCxnSpPr>
              <p:spPr>
                <a:xfrm rot="16200000" flipH="1">
                  <a:off x="6607982" y="1250142"/>
                  <a:ext cx="1428762" cy="1214445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2" name="Straight Arrow Connector 91"/>
                <p:cNvCxnSpPr/>
                <p:nvPr/>
              </p:nvCxnSpPr>
              <p:spPr>
                <a:xfrm flipV="1">
                  <a:off x="4571999" y="857232"/>
                  <a:ext cx="1357325" cy="928695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3" name="Straight Arrow Connector 92"/>
                <p:cNvCxnSpPr/>
                <p:nvPr/>
              </p:nvCxnSpPr>
              <p:spPr>
                <a:xfrm rot="5400000" flipH="1" flipV="1">
                  <a:off x="7215205" y="3714753"/>
                  <a:ext cx="785820" cy="642942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36" name="TextBox 35"/>
              <p:cNvSpPr txBox="1"/>
              <p:nvPr/>
            </p:nvSpPr>
            <p:spPr>
              <a:xfrm>
                <a:off x="428596" y="2988230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d-ID" dirty="0" smtClean="0"/>
                  <a:t>0</a:t>
                </a:r>
                <a:endParaRPr lang="id-ID" dirty="0"/>
              </a:p>
            </p:txBody>
          </p:sp>
          <p:sp>
            <p:nvSpPr>
              <p:cNvPr id="37" name="TextBox 36"/>
              <p:cNvSpPr txBox="1"/>
              <p:nvPr/>
            </p:nvSpPr>
            <p:spPr>
              <a:xfrm>
                <a:off x="841290" y="3429000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d-ID" dirty="0" smtClean="0"/>
                  <a:t>0</a:t>
                </a:r>
                <a:endParaRPr lang="id-ID" dirty="0"/>
              </a:p>
            </p:txBody>
          </p:sp>
          <p:sp>
            <p:nvSpPr>
              <p:cNvPr id="38" name="TextBox 37"/>
              <p:cNvSpPr txBox="1"/>
              <p:nvPr/>
            </p:nvSpPr>
            <p:spPr>
              <a:xfrm>
                <a:off x="1984298" y="2059536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d-ID" dirty="0" smtClean="0"/>
                  <a:t>2</a:t>
                </a:r>
                <a:endParaRPr lang="id-ID" dirty="0"/>
              </a:p>
            </p:txBody>
          </p:sp>
          <p:sp>
            <p:nvSpPr>
              <p:cNvPr id="39" name="TextBox 38"/>
              <p:cNvSpPr txBox="1"/>
              <p:nvPr/>
            </p:nvSpPr>
            <p:spPr>
              <a:xfrm>
                <a:off x="1928794" y="1348545"/>
                <a:ext cx="31771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d-ID" dirty="0" smtClean="0"/>
                  <a:t>A</a:t>
                </a:r>
                <a:endParaRPr lang="id-ID" dirty="0"/>
              </a:p>
            </p:txBody>
          </p:sp>
          <p:sp>
            <p:nvSpPr>
              <p:cNvPr id="40" name="TextBox 39"/>
              <p:cNvSpPr txBox="1"/>
              <p:nvPr/>
            </p:nvSpPr>
            <p:spPr>
              <a:xfrm>
                <a:off x="1571604" y="1571612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d-ID" dirty="0" smtClean="0"/>
                  <a:t>0</a:t>
                </a:r>
                <a:endParaRPr lang="id-ID" dirty="0"/>
              </a:p>
            </p:txBody>
          </p:sp>
          <p:sp>
            <p:nvSpPr>
              <p:cNvPr id="41" name="TextBox 40"/>
              <p:cNvSpPr txBox="1"/>
              <p:nvPr/>
            </p:nvSpPr>
            <p:spPr>
              <a:xfrm>
                <a:off x="2357422" y="1848611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d-ID" dirty="0" smtClean="0"/>
                  <a:t>2</a:t>
                </a:r>
                <a:endParaRPr lang="id-ID" dirty="0"/>
              </a:p>
            </p:txBody>
          </p:sp>
          <p:sp>
            <p:nvSpPr>
              <p:cNvPr id="42" name="TextBox 41"/>
              <p:cNvSpPr txBox="1"/>
              <p:nvPr/>
            </p:nvSpPr>
            <p:spPr>
              <a:xfrm>
                <a:off x="3500430" y="1559470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d-ID" dirty="0" smtClean="0"/>
                  <a:t>2</a:t>
                </a:r>
                <a:endParaRPr lang="id-ID" dirty="0"/>
              </a:p>
            </p:txBody>
          </p:sp>
          <p:sp>
            <p:nvSpPr>
              <p:cNvPr id="43" name="TextBox 42"/>
              <p:cNvSpPr txBox="1"/>
              <p:nvPr/>
            </p:nvSpPr>
            <p:spPr>
              <a:xfrm>
                <a:off x="3913124" y="2059536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d-ID" dirty="0" smtClean="0"/>
                  <a:t>2</a:t>
                </a:r>
                <a:endParaRPr lang="id-ID" dirty="0"/>
              </a:p>
            </p:txBody>
          </p:sp>
          <p:sp>
            <p:nvSpPr>
              <p:cNvPr id="44" name="TextBox 43"/>
              <p:cNvSpPr txBox="1"/>
              <p:nvPr/>
            </p:nvSpPr>
            <p:spPr>
              <a:xfrm>
                <a:off x="4270314" y="1860753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d-ID" dirty="0" smtClean="0"/>
                  <a:t>4</a:t>
                </a:r>
                <a:endParaRPr lang="id-ID" dirty="0"/>
              </a:p>
            </p:txBody>
          </p:sp>
          <p:sp>
            <p:nvSpPr>
              <p:cNvPr id="45" name="TextBox 44"/>
              <p:cNvSpPr txBox="1"/>
              <p:nvPr/>
            </p:nvSpPr>
            <p:spPr>
              <a:xfrm>
                <a:off x="3857620" y="1357298"/>
                <a:ext cx="30809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d-ID" dirty="0" smtClean="0"/>
                  <a:t>C</a:t>
                </a:r>
                <a:endParaRPr lang="id-ID" dirty="0"/>
              </a:p>
            </p:txBody>
          </p:sp>
          <p:sp>
            <p:nvSpPr>
              <p:cNvPr id="46" name="TextBox 45"/>
              <p:cNvSpPr txBox="1"/>
              <p:nvPr/>
            </p:nvSpPr>
            <p:spPr>
              <a:xfrm>
                <a:off x="6286512" y="714356"/>
                <a:ext cx="30809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d-ID" dirty="0" smtClean="0"/>
                  <a:t>3</a:t>
                </a:r>
                <a:endParaRPr lang="id-ID" dirty="0"/>
              </a:p>
            </p:txBody>
          </p:sp>
          <p:sp>
            <p:nvSpPr>
              <p:cNvPr id="47" name="TextBox 32"/>
              <p:cNvSpPr txBox="1"/>
              <p:nvPr/>
            </p:nvSpPr>
            <p:spPr>
              <a:xfrm>
                <a:off x="5857884" y="634165"/>
                <a:ext cx="4187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d-ID" dirty="0" smtClean="0"/>
                  <a:t>10</a:t>
                </a:r>
                <a:endParaRPr lang="id-ID" dirty="0"/>
              </a:p>
            </p:txBody>
          </p:sp>
          <p:sp>
            <p:nvSpPr>
              <p:cNvPr id="48" name="TextBox 47"/>
              <p:cNvSpPr txBox="1"/>
              <p:nvPr/>
            </p:nvSpPr>
            <p:spPr>
              <a:xfrm>
                <a:off x="6335604" y="71414"/>
                <a:ext cx="29046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d-ID" dirty="0" smtClean="0"/>
                  <a:t>F</a:t>
                </a:r>
                <a:endParaRPr lang="id-ID" dirty="0"/>
              </a:p>
            </p:txBody>
          </p:sp>
          <p:grpSp>
            <p:nvGrpSpPr>
              <p:cNvPr id="49" name="Group 113"/>
              <p:cNvGrpSpPr/>
              <p:nvPr/>
            </p:nvGrpSpPr>
            <p:grpSpPr>
              <a:xfrm>
                <a:off x="1769984" y="4131238"/>
                <a:ext cx="1032000" cy="1155150"/>
                <a:chOff x="1769984" y="4131238"/>
                <a:chExt cx="1032000" cy="1155150"/>
              </a:xfrm>
            </p:grpSpPr>
            <p:sp>
              <p:nvSpPr>
                <p:cNvPr id="71" name="TextBox 70"/>
                <p:cNvSpPr txBox="1"/>
                <p:nvPr/>
              </p:nvSpPr>
              <p:spPr>
                <a:xfrm>
                  <a:off x="2127174" y="4917056"/>
                  <a:ext cx="30168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id-ID" dirty="0" smtClean="0"/>
                    <a:t>3</a:t>
                  </a:r>
                  <a:endParaRPr lang="id-ID" dirty="0"/>
                </a:p>
              </p:txBody>
            </p:sp>
            <p:sp>
              <p:nvSpPr>
                <p:cNvPr id="72" name="TextBox 71"/>
                <p:cNvSpPr txBox="1"/>
                <p:nvPr/>
              </p:nvSpPr>
              <p:spPr>
                <a:xfrm>
                  <a:off x="2500298" y="4634693"/>
                  <a:ext cx="30168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id-ID" dirty="0" smtClean="0"/>
                    <a:t>4</a:t>
                  </a:r>
                  <a:endParaRPr lang="id-ID" dirty="0"/>
                </a:p>
              </p:txBody>
            </p:sp>
            <p:sp>
              <p:nvSpPr>
                <p:cNvPr id="73" name="TextBox 72"/>
                <p:cNvSpPr txBox="1"/>
                <p:nvPr/>
              </p:nvSpPr>
              <p:spPr>
                <a:xfrm>
                  <a:off x="1769984" y="4357694"/>
                  <a:ext cx="30168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id-ID" dirty="0"/>
                    <a:t>0</a:t>
                  </a:r>
                </a:p>
              </p:txBody>
            </p:sp>
            <p:sp>
              <p:nvSpPr>
                <p:cNvPr id="74" name="TextBox 73"/>
                <p:cNvSpPr txBox="1"/>
                <p:nvPr/>
              </p:nvSpPr>
              <p:spPr>
                <a:xfrm>
                  <a:off x="2127174" y="4131238"/>
                  <a:ext cx="309700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id-ID" dirty="0" smtClean="0"/>
                    <a:t>B</a:t>
                  </a:r>
                  <a:endParaRPr lang="id-ID" dirty="0"/>
                </a:p>
              </p:txBody>
            </p:sp>
          </p:grpSp>
          <p:grpSp>
            <p:nvGrpSpPr>
              <p:cNvPr id="50" name="Group 114"/>
              <p:cNvGrpSpPr/>
              <p:nvPr/>
            </p:nvGrpSpPr>
            <p:grpSpPr>
              <a:xfrm>
                <a:off x="4111504" y="4131238"/>
                <a:ext cx="1047934" cy="1155150"/>
                <a:chOff x="1769984" y="4131238"/>
                <a:chExt cx="1047934" cy="1155150"/>
              </a:xfrm>
            </p:grpSpPr>
            <p:sp>
              <p:nvSpPr>
                <p:cNvPr id="67" name="TextBox 66"/>
                <p:cNvSpPr txBox="1"/>
                <p:nvPr/>
              </p:nvSpPr>
              <p:spPr>
                <a:xfrm>
                  <a:off x="2127174" y="4917056"/>
                  <a:ext cx="30168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id-ID" dirty="0" smtClean="0"/>
                    <a:t>4</a:t>
                  </a:r>
                  <a:endParaRPr lang="id-ID" dirty="0"/>
                </a:p>
              </p:txBody>
            </p:sp>
            <p:sp>
              <p:nvSpPr>
                <p:cNvPr id="68" name="TextBox 67"/>
                <p:cNvSpPr txBox="1"/>
                <p:nvPr/>
              </p:nvSpPr>
              <p:spPr>
                <a:xfrm>
                  <a:off x="2516232" y="4575397"/>
                  <a:ext cx="30168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id-ID" dirty="0" smtClean="0"/>
                    <a:t>8</a:t>
                  </a:r>
                  <a:endParaRPr lang="id-ID" dirty="0"/>
                </a:p>
              </p:txBody>
            </p:sp>
            <p:sp>
              <p:nvSpPr>
                <p:cNvPr id="69" name="TextBox 68"/>
                <p:cNvSpPr txBox="1"/>
                <p:nvPr/>
              </p:nvSpPr>
              <p:spPr>
                <a:xfrm>
                  <a:off x="1769984" y="4357694"/>
                  <a:ext cx="30168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id-ID" dirty="0"/>
                    <a:t>3</a:t>
                  </a:r>
                </a:p>
              </p:txBody>
            </p:sp>
            <p:sp>
              <p:nvSpPr>
                <p:cNvPr id="70" name="TextBox 69"/>
                <p:cNvSpPr txBox="1"/>
                <p:nvPr/>
              </p:nvSpPr>
              <p:spPr>
                <a:xfrm>
                  <a:off x="2127174" y="4131238"/>
                  <a:ext cx="327334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id-ID" dirty="0"/>
                    <a:t>D</a:t>
                  </a:r>
                </a:p>
              </p:txBody>
            </p:sp>
          </p:grpSp>
          <p:grpSp>
            <p:nvGrpSpPr>
              <p:cNvPr id="51" name="Group 119"/>
              <p:cNvGrpSpPr/>
              <p:nvPr/>
            </p:nvGrpSpPr>
            <p:grpSpPr>
              <a:xfrm>
                <a:off x="6397520" y="4214818"/>
                <a:ext cx="1093514" cy="1155150"/>
                <a:chOff x="1769984" y="4131238"/>
                <a:chExt cx="1093514" cy="1155150"/>
              </a:xfrm>
            </p:grpSpPr>
            <p:sp>
              <p:nvSpPr>
                <p:cNvPr id="63" name="TextBox 62"/>
                <p:cNvSpPr txBox="1"/>
                <p:nvPr/>
              </p:nvSpPr>
              <p:spPr>
                <a:xfrm>
                  <a:off x="2127174" y="4917056"/>
                  <a:ext cx="30168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id-ID" dirty="0"/>
                    <a:t>5</a:t>
                  </a:r>
                </a:p>
              </p:txBody>
            </p:sp>
            <p:sp>
              <p:nvSpPr>
                <p:cNvPr id="64" name="TextBox 63"/>
                <p:cNvSpPr txBox="1"/>
                <p:nvPr/>
              </p:nvSpPr>
              <p:spPr>
                <a:xfrm>
                  <a:off x="2444794" y="4563255"/>
                  <a:ext cx="418704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id-ID" dirty="0" smtClean="0"/>
                    <a:t>13</a:t>
                  </a:r>
                  <a:endParaRPr lang="id-ID" dirty="0"/>
                </a:p>
              </p:txBody>
            </p:sp>
            <p:sp>
              <p:nvSpPr>
                <p:cNvPr id="65" name="TextBox 64"/>
                <p:cNvSpPr txBox="1"/>
                <p:nvPr/>
              </p:nvSpPr>
              <p:spPr>
                <a:xfrm>
                  <a:off x="1769984" y="4336799"/>
                  <a:ext cx="30168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id-ID" dirty="0" smtClean="0"/>
                    <a:t>8</a:t>
                  </a:r>
                  <a:endParaRPr lang="id-ID" dirty="0"/>
                </a:p>
              </p:txBody>
            </p:sp>
            <p:sp>
              <p:nvSpPr>
                <p:cNvPr id="66" name="TextBox 65"/>
                <p:cNvSpPr txBox="1"/>
                <p:nvPr/>
              </p:nvSpPr>
              <p:spPr>
                <a:xfrm>
                  <a:off x="2127174" y="4131238"/>
                  <a:ext cx="330540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id-ID" dirty="0" smtClean="0"/>
                    <a:t>G</a:t>
                  </a:r>
                  <a:endParaRPr lang="id-ID" dirty="0"/>
                </a:p>
              </p:txBody>
            </p:sp>
          </p:grpSp>
          <p:grpSp>
            <p:nvGrpSpPr>
              <p:cNvPr id="52" name="Group 124"/>
              <p:cNvGrpSpPr/>
              <p:nvPr/>
            </p:nvGrpSpPr>
            <p:grpSpPr>
              <a:xfrm>
                <a:off x="5192998" y="2428868"/>
                <a:ext cx="976496" cy="1155150"/>
                <a:chOff x="1769984" y="4131238"/>
                <a:chExt cx="976496" cy="1155150"/>
              </a:xfrm>
            </p:grpSpPr>
            <p:sp>
              <p:nvSpPr>
                <p:cNvPr id="59" name="TextBox 50"/>
                <p:cNvSpPr txBox="1"/>
                <p:nvPr/>
              </p:nvSpPr>
              <p:spPr>
                <a:xfrm>
                  <a:off x="2127174" y="4917056"/>
                  <a:ext cx="30168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id-ID" dirty="0" smtClean="0"/>
                    <a:t>4</a:t>
                  </a:r>
                  <a:endParaRPr lang="id-ID" dirty="0"/>
                </a:p>
              </p:txBody>
            </p:sp>
            <p:sp>
              <p:nvSpPr>
                <p:cNvPr id="60" name="TextBox 59"/>
                <p:cNvSpPr txBox="1"/>
                <p:nvPr/>
              </p:nvSpPr>
              <p:spPr>
                <a:xfrm>
                  <a:off x="2444794" y="4622551"/>
                  <a:ext cx="30168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id-ID" dirty="0" smtClean="0"/>
                    <a:t>8</a:t>
                  </a:r>
                  <a:endParaRPr lang="id-ID" dirty="0"/>
                </a:p>
              </p:txBody>
            </p:sp>
            <p:sp>
              <p:nvSpPr>
                <p:cNvPr id="61" name="TextBox 60"/>
                <p:cNvSpPr txBox="1"/>
                <p:nvPr/>
              </p:nvSpPr>
              <p:spPr>
                <a:xfrm>
                  <a:off x="1769984" y="4634693"/>
                  <a:ext cx="30168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id-ID" dirty="0" smtClean="0"/>
                    <a:t>4</a:t>
                  </a:r>
                  <a:endParaRPr lang="id-ID" dirty="0"/>
                </a:p>
              </p:txBody>
            </p:sp>
            <p:sp>
              <p:nvSpPr>
                <p:cNvPr id="62" name="TextBox 61"/>
                <p:cNvSpPr txBox="1"/>
                <p:nvPr/>
              </p:nvSpPr>
              <p:spPr>
                <a:xfrm>
                  <a:off x="2127174" y="4131238"/>
                  <a:ext cx="29687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id-ID" dirty="0"/>
                    <a:t>E</a:t>
                  </a:r>
                </a:p>
              </p:txBody>
            </p:sp>
          </p:grpSp>
          <p:grpSp>
            <p:nvGrpSpPr>
              <p:cNvPr id="53" name="Group 129"/>
              <p:cNvGrpSpPr/>
              <p:nvPr/>
            </p:nvGrpSpPr>
            <p:grpSpPr>
              <a:xfrm>
                <a:off x="7582320" y="2571744"/>
                <a:ext cx="1194598" cy="1155150"/>
                <a:chOff x="1613396" y="4131238"/>
                <a:chExt cx="1194598" cy="1155150"/>
              </a:xfrm>
            </p:grpSpPr>
            <p:sp>
              <p:nvSpPr>
                <p:cNvPr id="55" name="TextBox 46"/>
                <p:cNvSpPr txBox="1"/>
                <p:nvPr/>
              </p:nvSpPr>
              <p:spPr>
                <a:xfrm>
                  <a:off x="2032100" y="4917056"/>
                  <a:ext cx="30168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id-ID" dirty="0"/>
                    <a:t>2</a:t>
                  </a:r>
                </a:p>
              </p:txBody>
            </p:sp>
            <p:sp>
              <p:nvSpPr>
                <p:cNvPr id="56" name="TextBox 47"/>
                <p:cNvSpPr txBox="1"/>
                <p:nvPr/>
              </p:nvSpPr>
              <p:spPr>
                <a:xfrm>
                  <a:off x="2389290" y="4563255"/>
                  <a:ext cx="418704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id-ID" dirty="0" smtClean="0"/>
                    <a:t>15</a:t>
                  </a:r>
                  <a:endParaRPr lang="id-ID" dirty="0"/>
                </a:p>
              </p:txBody>
            </p:sp>
            <p:sp>
              <p:nvSpPr>
                <p:cNvPr id="57" name="TextBox 48"/>
                <p:cNvSpPr txBox="1"/>
                <p:nvPr/>
              </p:nvSpPr>
              <p:spPr>
                <a:xfrm>
                  <a:off x="1613396" y="4357694"/>
                  <a:ext cx="418704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id-ID" dirty="0" smtClean="0"/>
                    <a:t>13</a:t>
                  </a:r>
                  <a:endParaRPr lang="id-ID" dirty="0"/>
                </a:p>
              </p:txBody>
            </p:sp>
            <p:sp>
              <p:nvSpPr>
                <p:cNvPr id="58" name="TextBox 49"/>
                <p:cNvSpPr txBox="1"/>
                <p:nvPr/>
              </p:nvSpPr>
              <p:spPr>
                <a:xfrm>
                  <a:off x="2032100" y="4131238"/>
                  <a:ext cx="32893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id-ID" dirty="0" smtClean="0"/>
                    <a:t>H</a:t>
                  </a:r>
                  <a:endParaRPr lang="id-ID" dirty="0"/>
                </a:p>
              </p:txBody>
            </p:sp>
          </p:grpSp>
          <p:sp>
            <p:nvSpPr>
              <p:cNvPr id="54" name="TextBox 53"/>
              <p:cNvSpPr txBox="1"/>
              <p:nvPr/>
            </p:nvSpPr>
            <p:spPr>
              <a:xfrm>
                <a:off x="714348" y="2786058"/>
                <a:ext cx="107157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d-ID" sz="1400" dirty="0" smtClean="0"/>
                  <a:t>Start</a:t>
                </a:r>
                <a:endParaRPr lang="id-ID" sz="1400" dirty="0"/>
              </a:p>
            </p:txBody>
          </p:sp>
        </p:grpSp>
        <p:sp>
          <p:nvSpPr>
            <p:cNvPr id="23" name="TextBox 22"/>
            <p:cNvSpPr txBox="1"/>
            <p:nvPr/>
          </p:nvSpPr>
          <p:spPr>
            <a:xfrm>
              <a:off x="1571604" y="200024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d-ID" dirty="0" smtClean="0"/>
                <a:t>0</a:t>
              </a:r>
              <a:endParaRPr lang="id-ID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1198480" y="34290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d-ID" dirty="0" smtClean="0"/>
                <a:t>0</a:t>
              </a:r>
              <a:endParaRPr lang="id-ID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428596" y="34290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d-ID" dirty="0" smtClean="0"/>
                <a:t>0</a:t>
              </a:r>
              <a:endParaRPr lang="id-ID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1769984" y="4786322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d-ID" dirty="0" smtClean="0"/>
                <a:t>1</a:t>
              </a:r>
              <a:endParaRPr lang="id-ID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4071934" y="477418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d-ID" dirty="0" smtClean="0"/>
                <a:t>4</a:t>
              </a:r>
              <a:endParaRPr lang="id-ID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6357950" y="4786322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d-ID" dirty="0" smtClean="0"/>
                <a:t>8</a:t>
              </a:r>
              <a:endParaRPr lang="id-ID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7572396" y="3202544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d-ID" dirty="0" smtClean="0"/>
                <a:t>13</a:t>
              </a:r>
              <a:endParaRPr lang="id-ID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5199008" y="278605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d-ID" dirty="0" smtClean="0"/>
                <a:t>4</a:t>
              </a:r>
              <a:endParaRPr lang="id-ID" dirty="0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6643702" y="714356"/>
              <a:ext cx="57150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d-ID" dirty="0" smtClean="0"/>
                <a:t>13</a:t>
              </a:r>
              <a:endParaRPr lang="id-ID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5929322" y="487900"/>
              <a:ext cx="3080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d-ID" dirty="0" smtClean="0"/>
                <a:t>4</a:t>
              </a:r>
              <a:endParaRPr lang="id-ID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3500430" y="198809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d-ID" dirty="0" smtClean="0"/>
                <a:t>2</a:t>
              </a:r>
              <a:endParaRPr lang="id-ID" dirty="0"/>
            </a:p>
          </p:txBody>
        </p:sp>
      </p:grpSp>
      <p:sp>
        <p:nvSpPr>
          <p:cNvPr id="139" name="TextBox 138"/>
          <p:cNvSpPr txBox="1"/>
          <p:nvPr/>
        </p:nvSpPr>
        <p:spPr>
          <a:xfrm>
            <a:off x="714348" y="5786454"/>
            <a:ext cx="77153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1400" b="1" dirty="0" smtClean="0"/>
              <a:t>Figur 3.11 </a:t>
            </a:r>
            <a:r>
              <a:rPr lang="id-ID" sz="1400" dirty="0" smtClean="0"/>
              <a:t>Waktu Mulai Paling Awal dan Waktu Selesai Paling Awal untuk Milwaukee Paper </a:t>
            </a:r>
            <a:endParaRPr lang="id-ID" sz="1400" dirty="0"/>
          </a:p>
        </p:txBody>
      </p:sp>
      <p:grpSp>
        <p:nvGrpSpPr>
          <p:cNvPr id="156" name="Group 155"/>
          <p:cNvGrpSpPr/>
          <p:nvPr/>
        </p:nvGrpSpPr>
        <p:grpSpPr>
          <a:xfrm>
            <a:off x="2357422" y="1702346"/>
            <a:ext cx="6419496" cy="3238994"/>
            <a:chOff x="2357422" y="1702346"/>
            <a:chExt cx="6419496" cy="3238994"/>
          </a:xfrm>
        </p:grpSpPr>
        <p:sp>
          <p:nvSpPr>
            <p:cNvPr id="149" name="TextBox 148"/>
            <p:cNvSpPr txBox="1"/>
            <p:nvPr/>
          </p:nvSpPr>
          <p:spPr>
            <a:xfrm>
              <a:off x="2357422" y="1702346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d-ID" dirty="0" smtClean="0"/>
                <a:t>2</a:t>
              </a:r>
              <a:endParaRPr lang="id-ID" dirty="0"/>
            </a:p>
          </p:txBody>
        </p:sp>
        <p:sp>
          <p:nvSpPr>
            <p:cNvPr id="150" name="TextBox 149"/>
            <p:cNvSpPr txBox="1"/>
            <p:nvPr/>
          </p:nvSpPr>
          <p:spPr>
            <a:xfrm>
              <a:off x="4270314" y="1702346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d-ID" dirty="0" smtClean="0"/>
                <a:t>4</a:t>
              </a:r>
              <a:endParaRPr lang="id-ID" dirty="0"/>
            </a:p>
          </p:txBody>
        </p:sp>
        <p:sp>
          <p:nvSpPr>
            <p:cNvPr id="151" name="TextBox 150"/>
            <p:cNvSpPr txBox="1"/>
            <p:nvPr/>
          </p:nvSpPr>
          <p:spPr>
            <a:xfrm>
              <a:off x="2500298" y="450057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d-ID" dirty="0" smtClean="0"/>
                <a:t>4</a:t>
              </a:r>
              <a:endParaRPr lang="id-ID" dirty="0"/>
            </a:p>
          </p:txBody>
        </p:sp>
        <p:sp>
          <p:nvSpPr>
            <p:cNvPr id="152" name="TextBox 151"/>
            <p:cNvSpPr txBox="1"/>
            <p:nvPr/>
          </p:nvSpPr>
          <p:spPr>
            <a:xfrm>
              <a:off x="4857752" y="450057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d-ID" dirty="0" smtClean="0"/>
                <a:t>8</a:t>
              </a:r>
              <a:endParaRPr lang="id-ID" dirty="0"/>
            </a:p>
          </p:txBody>
        </p:sp>
        <p:sp>
          <p:nvSpPr>
            <p:cNvPr id="153" name="TextBox 152"/>
            <p:cNvSpPr txBox="1"/>
            <p:nvPr/>
          </p:nvSpPr>
          <p:spPr>
            <a:xfrm>
              <a:off x="7072330" y="4572008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d-ID" dirty="0" smtClean="0"/>
                <a:t>13</a:t>
              </a:r>
              <a:endParaRPr lang="id-ID" dirty="0"/>
            </a:p>
          </p:txBody>
        </p:sp>
        <p:sp>
          <p:nvSpPr>
            <p:cNvPr id="154" name="TextBox 153"/>
            <p:cNvSpPr txBox="1"/>
            <p:nvPr/>
          </p:nvSpPr>
          <p:spPr>
            <a:xfrm>
              <a:off x="5913388" y="271462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d-ID" dirty="0" smtClean="0"/>
                <a:t>8</a:t>
              </a:r>
              <a:endParaRPr lang="id-ID" dirty="0"/>
            </a:p>
          </p:txBody>
        </p:sp>
        <p:sp>
          <p:nvSpPr>
            <p:cNvPr id="155" name="TextBox 47"/>
            <p:cNvSpPr txBox="1"/>
            <p:nvPr/>
          </p:nvSpPr>
          <p:spPr>
            <a:xfrm>
              <a:off x="8358214" y="2928934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d-ID" dirty="0" smtClean="0"/>
                <a:t>15</a:t>
              </a:r>
              <a:endParaRPr lang="id-ID" dirty="0"/>
            </a:p>
          </p:txBody>
        </p:sp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Terima Kasih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smtClean="0"/>
              <a:t>KERANGKA KERJA CPM &amp; PERT</a:t>
            </a:r>
            <a:endParaRPr lang="en-US" sz="3600" b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smtClean="0"/>
              <a:t>Menetapkan Proyek &amp; Struktur Uraian Kerja</a:t>
            </a:r>
          </a:p>
          <a:p>
            <a:r>
              <a:rPr lang="en-US" sz="2800" smtClean="0"/>
              <a:t>Membangun hubungan aktivitas</a:t>
            </a:r>
          </a:p>
          <a:p>
            <a:r>
              <a:rPr lang="en-US" sz="2800" smtClean="0"/>
              <a:t>Menggambarkan jaringan yang antar aktivitas</a:t>
            </a:r>
          </a:p>
          <a:p>
            <a:r>
              <a:rPr lang="en-US" sz="2800" smtClean="0"/>
              <a:t>Menetapkan perkiraan waktu &amp; biaya setiap aktivitas</a:t>
            </a:r>
          </a:p>
          <a:p>
            <a:r>
              <a:rPr lang="en-US" sz="2800" smtClean="0"/>
              <a:t>Menghitung jalur terpanjang disebut JALUR KRITIS</a:t>
            </a:r>
          </a:p>
          <a:p>
            <a:r>
              <a:rPr lang="en-US" sz="2800" smtClean="0"/>
              <a:t>Menggunakan jaringan untuk perencanaan, jadwal dan pengendalian proyek</a:t>
            </a:r>
            <a:endParaRPr lang="en-US" sz="28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Diagram Jaringan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AON (Activity On Node)</a:t>
            </a:r>
          </a:p>
          <a:p>
            <a:pPr>
              <a:buNone/>
            </a:pPr>
            <a:r>
              <a:rPr lang="en-US" smtClean="0"/>
              <a:t>Aktivitas pada TITIK</a:t>
            </a:r>
          </a:p>
          <a:p>
            <a:r>
              <a:rPr lang="en-US" smtClean="0"/>
              <a:t>AOA (Activity On Arrow)</a:t>
            </a:r>
          </a:p>
          <a:p>
            <a:pPr>
              <a:buNone/>
            </a:pPr>
            <a:r>
              <a:rPr lang="en-US" smtClean="0"/>
              <a:t>Aktivitas pada ARAH PANAH</a:t>
            </a:r>
          </a:p>
          <a:p>
            <a:pPr>
              <a:buNone/>
            </a:pPr>
            <a:r>
              <a:rPr lang="en-US" smtClean="0"/>
              <a:t>    </a:t>
            </a:r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PENGERTIAN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ES = Earliest Start = waktu paling awal aktivitas dimulai</a:t>
            </a:r>
          </a:p>
          <a:p>
            <a:r>
              <a:rPr lang="en-US" smtClean="0"/>
              <a:t>EF = Earliest Finish = waktu paling awal aktivitas dapat selesai</a:t>
            </a:r>
          </a:p>
          <a:p>
            <a:r>
              <a:rPr lang="en-US" smtClean="0"/>
              <a:t>LS = Latest Start = waktu terakhir aktivitas dimulai</a:t>
            </a:r>
          </a:p>
          <a:p>
            <a:r>
              <a:rPr lang="en-US" smtClean="0"/>
              <a:t>LF = Latest Finish = waktu terakhir aktivitas dapat selesai</a:t>
            </a:r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PENGERTIAN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ES = maximum  </a:t>
            </a:r>
          </a:p>
          <a:p>
            <a:pPr>
              <a:buNone/>
            </a:pPr>
            <a:endParaRPr lang="en-US" smtClean="0"/>
          </a:p>
          <a:p>
            <a:r>
              <a:rPr lang="en-US" smtClean="0"/>
              <a:t>EF = ES + waktu aktivitas</a:t>
            </a:r>
          </a:p>
          <a:p>
            <a:endParaRPr lang="en-US" smtClean="0"/>
          </a:p>
          <a:p>
            <a:r>
              <a:rPr lang="en-US" smtClean="0"/>
              <a:t>LS = LF  -  waktu aktivitas</a:t>
            </a:r>
          </a:p>
          <a:p>
            <a:endParaRPr lang="en-US" smtClean="0"/>
          </a:p>
          <a:p>
            <a:r>
              <a:rPr lang="en-US" smtClean="0"/>
              <a:t>Slack = LS - ES</a:t>
            </a:r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C:\Users\acer\Desktop\cat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64979" y="71414"/>
            <a:ext cx="5650227" cy="678658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Arrow Connector 11"/>
          <p:cNvCxnSpPr>
            <a:stCxn id="5" idx="6"/>
            <a:endCxn id="8" idx="2"/>
          </p:cNvCxnSpPr>
          <p:nvPr/>
        </p:nvCxnSpPr>
        <p:spPr>
          <a:xfrm flipV="1">
            <a:off x="2928926" y="1283697"/>
            <a:ext cx="2428892" cy="216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4" idx="5"/>
            <a:endCxn id="6" idx="1"/>
          </p:cNvCxnSpPr>
          <p:nvPr/>
        </p:nvCxnSpPr>
        <p:spPr>
          <a:xfrm rot="16200000" flipH="1">
            <a:off x="1008767" y="3151915"/>
            <a:ext cx="1554302" cy="169717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5" name="Group 54"/>
          <p:cNvGrpSpPr/>
          <p:nvPr/>
        </p:nvGrpSpPr>
        <p:grpSpPr>
          <a:xfrm>
            <a:off x="571472" y="928670"/>
            <a:ext cx="8358246" cy="4500594"/>
            <a:chOff x="714348" y="857232"/>
            <a:chExt cx="8358246" cy="4500594"/>
          </a:xfrm>
        </p:grpSpPr>
        <p:sp>
          <p:nvSpPr>
            <p:cNvPr id="46" name="TextBox 45"/>
            <p:cNvSpPr txBox="1"/>
            <p:nvPr/>
          </p:nvSpPr>
          <p:spPr>
            <a:xfrm>
              <a:off x="4182846" y="4488428"/>
              <a:ext cx="32733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d-ID" dirty="0" smtClean="0"/>
                <a:t>D</a:t>
              </a:r>
              <a:endParaRPr lang="id-ID" dirty="0"/>
            </a:p>
          </p:txBody>
        </p:sp>
        <p:grpSp>
          <p:nvGrpSpPr>
            <p:cNvPr id="54" name="Group 53"/>
            <p:cNvGrpSpPr/>
            <p:nvPr/>
          </p:nvGrpSpPr>
          <p:grpSpPr>
            <a:xfrm>
              <a:off x="714348" y="857232"/>
              <a:ext cx="8358246" cy="4500594"/>
              <a:chOff x="714348" y="857232"/>
              <a:chExt cx="8358246" cy="4500594"/>
            </a:xfrm>
          </p:grpSpPr>
          <p:sp>
            <p:nvSpPr>
              <p:cNvPr id="35" name="TextBox 34"/>
              <p:cNvSpPr txBox="1"/>
              <p:nvPr/>
            </p:nvSpPr>
            <p:spPr>
              <a:xfrm>
                <a:off x="3467604" y="2214554"/>
                <a:ext cx="174733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d-ID" dirty="0" smtClean="0"/>
                  <a:t>Aktivitas dummy</a:t>
                </a:r>
                <a:endParaRPr lang="id-ID" dirty="0"/>
              </a:p>
            </p:txBody>
          </p:sp>
          <p:sp>
            <p:nvSpPr>
              <p:cNvPr id="36" name="TextBox 35"/>
              <p:cNvSpPr txBox="1"/>
              <p:nvPr/>
            </p:nvSpPr>
            <p:spPr>
              <a:xfrm rot="18949929">
                <a:off x="1637622" y="1958153"/>
                <a:ext cx="1204176" cy="73866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d-ID" sz="1400" dirty="0" smtClean="0"/>
                  <a:t>(membangun </a:t>
                </a:r>
              </a:p>
              <a:p>
                <a:r>
                  <a:rPr lang="id-ID" sz="1400" dirty="0" smtClean="0"/>
                  <a:t>Komponen </a:t>
                </a:r>
              </a:p>
              <a:p>
                <a:r>
                  <a:rPr lang="id-ID" sz="1400" dirty="0" smtClean="0"/>
                  <a:t>Internal)</a:t>
                </a:r>
                <a:endParaRPr lang="id-ID" sz="1400" dirty="0"/>
              </a:p>
            </p:txBody>
          </p:sp>
          <p:grpSp>
            <p:nvGrpSpPr>
              <p:cNvPr id="53" name="Group 52"/>
              <p:cNvGrpSpPr/>
              <p:nvPr/>
            </p:nvGrpSpPr>
            <p:grpSpPr>
              <a:xfrm>
                <a:off x="714348" y="857232"/>
                <a:ext cx="8358246" cy="4500594"/>
                <a:chOff x="714348" y="857232"/>
                <a:chExt cx="8358246" cy="4500594"/>
              </a:xfrm>
            </p:grpSpPr>
            <p:sp>
              <p:nvSpPr>
                <p:cNvPr id="8" name="Oval 7"/>
                <p:cNvSpPr/>
                <p:nvPr/>
              </p:nvSpPr>
              <p:spPr>
                <a:xfrm>
                  <a:off x="5500694" y="997945"/>
                  <a:ext cx="428628" cy="428628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id-ID" dirty="0">
                      <a:solidFill>
                        <a:schemeClr val="tx1"/>
                      </a:solidFill>
                    </a:rPr>
                    <a:t>4</a:t>
                  </a:r>
                </a:p>
              </p:txBody>
            </p:sp>
            <p:grpSp>
              <p:nvGrpSpPr>
                <p:cNvPr id="52" name="Group 51"/>
                <p:cNvGrpSpPr/>
                <p:nvPr/>
              </p:nvGrpSpPr>
              <p:grpSpPr>
                <a:xfrm>
                  <a:off x="714348" y="857232"/>
                  <a:ext cx="8358246" cy="4500594"/>
                  <a:chOff x="714348" y="857232"/>
                  <a:chExt cx="8358246" cy="4500594"/>
                </a:xfrm>
              </p:grpSpPr>
              <p:sp>
                <p:nvSpPr>
                  <p:cNvPr id="4" name="Oval 3"/>
                  <p:cNvSpPr/>
                  <p:nvPr/>
                </p:nvSpPr>
                <p:spPr>
                  <a:xfrm>
                    <a:off x="714348" y="2786058"/>
                    <a:ext cx="428628" cy="428628"/>
                  </a:xfrm>
                  <a:prstGeom prst="ellipse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id-ID" dirty="0" smtClean="0">
                        <a:solidFill>
                          <a:schemeClr val="tx1"/>
                        </a:solidFill>
                      </a:rPr>
                      <a:t>1</a:t>
                    </a:r>
                    <a:endParaRPr lang="id-ID" dirty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5" name="Oval 4"/>
                  <p:cNvSpPr/>
                  <p:nvPr/>
                </p:nvSpPr>
                <p:spPr>
                  <a:xfrm>
                    <a:off x="2643174" y="1000108"/>
                    <a:ext cx="428628" cy="428628"/>
                  </a:xfrm>
                  <a:prstGeom prst="ellipse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id-ID" dirty="0">
                        <a:solidFill>
                          <a:schemeClr val="tx1"/>
                        </a:solidFill>
                      </a:rPr>
                      <a:t>2</a:t>
                    </a:r>
                  </a:p>
                </p:txBody>
              </p:sp>
              <p:sp>
                <p:nvSpPr>
                  <p:cNvPr id="6" name="Oval 5"/>
                  <p:cNvSpPr/>
                  <p:nvPr/>
                </p:nvSpPr>
                <p:spPr>
                  <a:xfrm>
                    <a:off x="2714612" y="4643446"/>
                    <a:ext cx="428628" cy="428628"/>
                  </a:xfrm>
                  <a:prstGeom prst="ellipse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id-ID" dirty="0">
                        <a:solidFill>
                          <a:schemeClr val="tx1"/>
                        </a:solidFill>
                      </a:rPr>
                      <a:t>3</a:t>
                    </a:r>
                  </a:p>
                </p:txBody>
              </p:sp>
              <p:sp>
                <p:nvSpPr>
                  <p:cNvPr id="7" name="Oval 6"/>
                  <p:cNvSpPr/>
                  <p:nvPr/>
                </p:nvSpPr>
                <p:spPr>
                  <a:xfrm>
                    <a:off x="5572132" y="4643446"/>
                    <a:ext cx="428628" cy="428628"/>
                  </a:xfrm>
                  <a:prstGeom prst="ellipse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id-ID" dirty="0" smtClean="0">
                        <a:solidFill>
                          <a:schemeClr val="tx1"/>
                        </a:solidFill>
                      </a:rPr>
                      <a:t>5</a:t>
                    </a:r>
                    <a:endParaRPr lang="id-ID" dirty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9" name="Oval 8"/>
                  <p:cNvSpPr/>
                  <p:nvPr/>
                </p:nvSpPr>
                <p:spPr>
                  <a:xfrm>
                    <a:off x="7286644" y="2857496"/>
                    <a:ext cx="428628" cy="428628"/>
                  </a:xfrm>
                  <a:prstGeom prst="ellipse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id-ID" dirty="0">
                        <a:solidFill>
                          <a:schemeClr val="tx1"/>
                        </a:solidFill>
                      </a:rPr>
                      <a:t>6</a:t>
                    </a:r>
                  </a:p>
                </p:txBody>
              </p:sp>
              <p:cxnSp>
                <p:nvCxnSpPr>
                  <p:cNvPr id="11" name="Straight Arrow Connector 10"/>
                  <p:cNvCxnSpPr/>
                  <p:nvPr/>
                </p:nvCxnSpPr>
                <p:spPr>
                  <a:xfrm rot="5400000" flipH="1" flipV="1">
                    <a:off x="1142976" y="1357298"/>
                    <a:ext cx="1482864" cy="1625740"/>
                  </a:xfrm>
                  <a:prstGeom prst="straightConnector1">
                    <a:avLst/>
                  </a:prstGeom>
                  <a:ln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" name="Straight Arrow Connector 15"/>
                  <p:cNvCxnSpPr>
                    <a:endCxn id="7" idx="2"/>
                  </p:cNvCxnSpPr>
                  <p:nvPr/>
                </p:nvCxnSpPr>
                <p:spPr>
                  <a:xfrm flipV="1">
                    <a:off x="3143240" y="4857760"/>
                    <a:ext cx="2428892" cy="2164"/>
                  </a:xfrm>
                  <a:prstGeom prst="straightConnector1">
                    <a:avLst/>
                  </a:prstGeom>
                  <a:ln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" name="Straight Arrow Connector 19"/>
                  <p:cNvCxnSpPr/>
                  <p:nvPr/>
                </p:nvCxnSpPr>
                <p:spPr>
                  <a:xfrm rot="5400000" flipH="1" flipV="1">
                    <a:off x="5928240" y="3358644"/>
                    <a:ext cx="1636571" cy="1491531"/>
                  </a:xfrm>
                  <a:prstGeom prst="straightConnector1">
                    <a:avLst/>
                  </a:prstGeom>
                  <a:ln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2" name="Straight Arrow Connector 21"/>
                  <p:cNvCxnSpPr/>
                  <p:nvPr/>
                </p:nvCxnSpPr>
                <p:spPr>
                  <a:xfrm rot="16200000" flipH="1">
                    <a:off x="5926071" y="1282608"/>
                    <a:ext cx="1569471" cy="1562969"/>
                  </a:xfrm>
                  <a:prstGeom prst="straightConnector1">
                    <a:avLst/>
                  </a:prstGeom>
                  <a:ln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26" name="Oval 25"/>
                  <p:cNvSpPr/>
                  <p:nvPr/>
                </p:nvSpPr>
                <p:spPr>
                  <a:xfrm>
                    <a:off x="8643966" y="2857496"/>
                    <a:ext cx="428628" cy="428628"/>
                  </a:xfrm>
                  <a:prstGeom prst="ellipse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id-ID" dirty="0" smtClean="0">
                        <a:solidFill>
                          <a:schemeClr val="tx1"/>
                        </a:solidFill>
                      </a:rPr>
                      <a:t>7</a:t>
                    </a:r>
                    <a:endParaRPr lang="id-ID" dirty="0">
                      <a:solidFill>
                        <a:schemeClr val="tx1"/>
                      </a:solidFill>
                    </a:endParaRPr>
                  </a:p>
                </p:txBody>
              </p:sp>
              <p:cxnSp>
                <p:nvCxnSpPr>
                  <p:cNvPr id="27" name="Straight Arrow Connector 26"/>
                  <p:cNvCxnSpPr>
                    <a:stCxn id="9" idx="6"/>
                  </p:cNvCxnSpPr>
                  <p:nvPr/>
                </p:nvCxnSpPr>
                <p:spPr>
                  <a:xfrm>
                    <a:off x="7715272" y="3071810"/>
                    <a:ext cx="857256" cy="1588"/>
                  </a:xfrm>
                  <a:prstGeom prst="straightConnector1">
                    <a:avLst/>
                  </a:prstGeom>
                  <a:ln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9" name="Straight Arrow Connector 28"/>
                  <p:cNvCxnSpPr>
                    <a:endCxn id="6" idx="0"/>
                  </p:cNvCxnSpPr>
                  <p:nvPr/>
                </p:nvCxnSpPr>
                <p:spPr>
                  <a:xfrm rot="5400000">
                    <a:off x="1322653" y="3037173"/>
                    <a:ext cx="3212546" cy="1588"/>
                  </a:xfrm>
                  <a:prstGeom prst="straightConnector1">
                    <a:avLst/>
                  </a:prstGeom>
                  <a:ln w="28575">
                    <a:solidFill>
                      <a:schemeClr val="tx1"/>
                    </a:solidFill>
                    <a:prstDash val="sysDot"/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1" name="Straight Arrow Connector 30"/>
                  <p:cNvCxnSpPr>
                    <a:endCxn id="7" idx="0"/>
                  </p:cNvCxnSpPr>
                  <p:nvPr/>
                </p:nvCxnSpPr>
                <p:spPr>
                  <a:xfrm rot="16200000" flipH="1">
                    <a:off x="4144166" y="3001166"/>
                    <a:ext cx="3214710" cy="69850"/>
                  </a:xfrm>
                  <a:prstGeom prst="straightConnector1">
                    <a:avLst/>
                  </a:prstGeom>
                  <a:ln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3" name="Straight Arrow Connector 32"/>
                  <p:cNvCxnSpPr/>
                  <p:nvPr/>
                </p:nvCxnSpPr>
                <p:spPr>
                  <a:xfrm rot="10800000">
                    <a:off x="2928926" y="1928802"/>
                    <a:ext cx="571504" cy="359354"/>
                  </a:xfrm>
                  <a:prstGeom prst="straightConnector1">
                    <a:avLst/>
                  </a:prstGeom>
                  <a:ln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37" name="TextBox 36"/>
                  <p:cNvSpPr txBox="1"/>
                  <p:nvPr/>
                </p:nvSpPr>
                <p:spPr>
                  <a:xfrm rot="2568377">
                    <a:off x="724896" y="3912599"/>
                    <a:ext cx="2174763" cy="307777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id-ID" sz="1400" dirty="0" smtClean="0"/>
                      <a:t>(Memodifikasi Atap/Lantai)</a:t>
                    </a:r>
                    <a:endParaRPr lang="id-ID" sz="1400" dirty="0"/>
                  </a:p>
                </p:txBody>
              </p:sp>
              <p:sp>
                <p:nvSpPr>
                  <p:cNvPr id="38" name="TextBox 37"/>
                  <p:cNvSpPr txBox="1"/>
                  <p:nvPr/>
                </p:nvSpPr>
                <p:spPr>
                  <a:xfrm>
                    <a:off x="2786050" y="5050049"/>
                    <a:ext cx="3163815" cy="307777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id-ID" sz="1400" dirty="0" smtClean="0"/>
                      <a:t>(Menuangkan Beton/memasang Rangka)</a:t>
                    </a:r>
                    <a:endParaRPr lang="id-ID" sz="1400" dirty="0"/>
                  </a:p>
                </p:txBody>
              </p:sp>
              <p:sp>
                <p:nvSpPr>
                  <p:cNvPr id="39" name="TextBox 38"/>
                  <p:cNvSpPr txBox="1"/>
                  <p:nvPr/>
                </p:nvSpPr>
                <p:spPr>
                  <a:xfrm rot="18686748">
                    <a:off x="6230168" y="4041124"/>
                    <a:ext cx="1590692" cy="523220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id-ID" sz="1400" dirty="0" smtClean="0"/>
                      <a:t>(memecahkan Alat </a:t>
                    </a:r>
                  </a:p>
                  <a:p>
                    <a:r>
                      <a:rPr lang="id-ID" sz="1400" dirty="0" smtClean="0"/>
                      <a:t>Pencegah Polusi</a:t>
                    </a:r>
                    <a:endParaRPr lang="id-ID" sz="1400" dirty="0"/>
                  </a:p>
                </p:txBody>
              </p:sp>
              <p:sp>
                <p:nvSpPr>
                  <p:cNvPr id="40" name="TextBox 39"/>
                  <p:cNvSpPr txBox="1"/>
                  <p:nvPr/>
                </p:nvSpPr>
                <p:spPr>
                  <a:xfrm>
                    <a:off x="7654344" y="3143248"/>
                    <a:ext cx="1061060" cy="523220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id-ID" sz="1400" dirty="0" smtClean="0"/>
                      <a:t>(Pemeriksa/</a:t>
                    </a:r>
                  </a:p>
                  <a:p>
                    <a:r>
                      <a:rPr lang="id-ID" sz="1400" dirty="0" smtClean="0"/>
                      <a:t>pengujian)</a:t>
                    </a:r>
                    <a:endParaRPr lang="id-ID" sz="1400" dirty="0"/>
                  </a:p>
                </p:txBody>
              </p:sp>
              <p:sp>
                <p:nvSpPr>
                  <p:cNvPr id="41" name="TextBox 40"/>
                  <p:cNvSpPr txBox="1"/>
                  <p:nvPr/>
                </p:nvSpPr>
                <p:spPr>
                  <a:xfrm>
                    <a:off x="3316875" y="1214422"/>
                    <a:ext cx="2149948" cy="307777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id-ID" sz="1400" dirty="0" smtClean="0"/>
                      <a:t>(Membangun mengumpul)</a:t>
                    </a:r>
                    <a:endParaRPr lang="id-ID" sz="1400" dirty="0"/>
                  </a:p>
                </p:txBody>
              </p:sp>
              <p:sp>
                <p:nvSpPr>
                  <p:cNvPr id="42" name="TextBox 41"/>
                  <p:cNvSpPr txBox="1"/>
                  <p:nvPr/>
                </p:nvSpPr>
                <p:spPr>
                  <a:xfrm rot="2725740">
                    <a:off x="5734727" y="2040915"/>
                    <a:ext cx="1402885" cy="523220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algn="ctr"/>
                    <a:r>
                      <a:rPr lang="id-ID" sz="1400" dirty="0" smtClean="0"/>
                      <a:t>(Memasang alat </a:t>
                    </a:r>
                  </a:p>
                  <a:p>
                    <a:pPr algn="ctr"/>
                    <a:r>
                      <a:rPr lang="id-ID" sz="1400" dirty="0" smtClean="0"/>
                      <a:t>Kendali)</a:t>
                    </a:r>
                    <a:endParaRPr lang="id-ID" sz="1400" dirty="0"/>
                  </a:p>
                </p:txBody>
              </p:sp>
              <p:sp>
                <p:nvSpPr>
                  <p:cNvPr id="43" name="TextBox 42"/>
                  <p:cNvSpPr txBox="1"/>
                  <p:nvPr/>
                </p:nvSpPr>
                <p:spPr>
                  <a:xfrm rot="5400000">
                    <a:off x="4390521" y="2716544"/>
                    <a:ext cx="2172069" cy="307777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algn="ctr"/>
                    <a:r>
                      <a:rPr lang="id-ID" sz="1400" dirty="0" smtClean="0"/>
                      <a:t>(membangun pembakaran)</a:t>
                    </a:r>
                    <a:endParaRPr lang="id-ID" sz="1400" dirty="0"/>
                  </a:p>
                </p:txBody>
              </p:sp>
              <p:sp>
                <p:nvSpPr>
                  <p:cNvPr id="44" name="TextBox 43"/>
                  <p:cNvSpPr txBox="1"/>
                  <p:nvPr/>
                </p:nvSpPr>
                <p:spPr>
                  <a:xfrm>
                    <a:off x="1571604" y="1857364"/>
                    <a:ext cx="317716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id-ID" dirty="0" smtClean="0"/>
                      <a:t>A</a:t>
                    </a:r>
                    <a:endParaRPr lang="id-ID" dirty="0"/>
                  </a:p>
                </p:txBody>
              </p:sp>
              <p:sp>
                <p:nvSpPr>
                  <p:cNvPr id="45" name="TextBox 44"/>
                  <p:cNvSpPr txBox="1"/>
                  <p:nvPr/>
                </p:nvSpPr>
                <p:spPr>
                  <a:xfrm>
                    <a:off x="4071934" y="857232"/>
                    <a:ext cx="317716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id-ID" dirty="0" smtClean="0"/>
                      <a:t>C</a:t>
                    </a:r>
                    <a:endParaRPr lang="id-ID" dirty="0"/>
                  </a:p>
                </p:txBody>
              </p:sp>
              <p:sp>
                <p:nvSpPr>
                  <p:cNvPr id="47" name="TextBox 46"/>
                  <p:cNvSpPr txBox="1"/>
                  <p:nvPr/>
                </p:nvSpPr>
                <p:spPr>
                  <a:xfrm>
                    <a:off x="1785918" y="3500438"/>
                    <a:ext cx="309700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id-ID" dirty="0"/>
                      <a:t>B</a:t>
                    </a:r>
                  </a:p>
                </p:txBody>
              </p:sp>
              <p:sp>
                <p:nvSpPr>
                  <p:cNvPr id="48" name="TextBox 47"/>
                  <p:cNvSpPr txBox="1"/>
                  <p:nvPr/>
                </p:nvSpPr>
                <p:spPr>
                  <a:xfrm>
                    <a:off x="6500826" y="3714752"/>
                    <a:ext cx="330540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id-ID" dirty="0" smtClean="0"/>
                      <a:t>G</a:t>
                    </a:r>
                    <a:endParaRPr lang="id-ID" dirty="0"/>
                  </a:p>
                </p:txBody>
              </p:sp>
              <p:sp>
                <p:nvSpPr>
                  <p:cNvPr id="49" name="TextBox 48"/>
                  <p:cNvSpPr txBox="1"/>
                  <p:nvPr/>
                </p:nvSpPr>
                <p:spPr>
                  <a:xfrm>
                    <a:off x="5786446" y="2857496"/>
                    <a:ext cx="296876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id-ID" dirty="0" smtClean="0"/>
                      <a:t>E</a:t>
                    </a:r>
                    <a:endParaRPr lang="id-ID" dirty="0"/>
                  </a:p>
                </p:txBody>
              </p:sp>
              <p:sp>
                <p:nvSpPr>
                  <p:cNvPr id="50" name="TextBox 49"/>
                  <p:cNvSpPr txBox="1"/>
                  <p:nvPr/>
                </p:nvSpPr>
                <p:spPr>
                  <a:xfrm>
                    <a:off x="6572264" y="1643050"/>
                    <a:ext cx="296876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id-ID" dirty="0" smtClean="0"/>
                      <a:t>F</a:t>
                    </a:r>
                    <a:endParaRPr lang="id-ID" dirty="0"/>
                  </a:p>
                </p:txBody>
              </p:sp>
              <p:sp>
                <p:nvSpPr>
                  <p:cNvPr id="51" name="TextBox 50"/>
                  <p:cNvSpPr txBox="1"/>
                  <p:nvPr/>
                </p:nvSpPr>
                <p:spPr>
                  <a:xfrm>
                    <a:off x="8001024" y="2773916"/>
                    <a:ext cx="328936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id-ID" dirty="0" smtClean="0"/>
                      <a:t>H</a:t>
                    </a:r>
                    <a:endParaRPr lang="id-ID" dirty="0"/>
                  </a:p>
                </p:txBody>
              </p:sp>
            </p:grpSp>
          </p:grpSp>
        </p:grpSp>
      </p:grpSp>
      <p:sp>
        <p:nvSpPr>
          <p:cNvPr id="56" name="TextBox 55"/>
          <p:cNvSpPr txBox="1"/>
          <p:nvPr/>
        </p:nvSpPr>
        <p:spPr>
          <a:xfrm>
            <a:off x="1500166" y="6072206"/>
            <a:ext cx="58841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1400" dirty="0" smtClean="0"/>
              <a:t>Jaringan AOA yang lengkap (dengan Aktivitas Dummy) untuk Milwaukee Paper</a:t>
            </a:r>
            <a:endParaRPr lang="id-ID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2" name="Group 81"/>
          <p:cNvGrpSpPr/>
          <p:nvPr/>
        </p:nvGrpSpPr>
        <p:grpSpPr>
          <a:xfrm>
            <a:off x="1000100" y="571480"/>
            <a:ext cx="6666511" cy="5197468"/>
            <a:chOff x="1000101" y="794547"/>
            <a:chExt cx="6666511" cy="5197468"/>
          </a:xfrm>
        </p:grpSpPr>
        <p:sp>
          <p:nvSpPr>
            <p:cNvPr id="38" name="TextBox 37"/>
            <p:cNvSpPr txBox="1"/>
            <p:nvPr/>
          </p:nvSpPr>
          <p:spPr>
            <a:xfrm>
              <a:off x="4214810" y="1785926"/>
              <a:ext cx="39305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d-ID" sz="2800" dirty="0" smtClean="0"/>
                <a:t>A</a:t>
              </a:r>
              <a:endParaRPr lang="id-ID" sz="2800" dirty="0"/>
            </a:p>
          </p:txBody>
        </p:sp>
        <p:sp>
          <p:nvSpPr>
            <p:cNvPr id="50" name="Oval 49"/>
            <p:cNvSpPr/>
            <p:nvPr/>
          </p:nvSpPr>
          <p:spPr>
            <a:xfrm>
              <a:off x="2214547" y="1285860"/>
              <a:ext cx="4286280" cy="421484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cxnSp>
          <p:nvCxnSpPr>
            <p:cNvPr id="51" name="Straight Connector 50"/>
            <p:cNvCxnSpPr/>
            <p:nvPr/>
          </p:nvCxnSpPr>
          <p:spPr>
            <a:xfrm rot="5400000">
              <a:off x="1465242" y="3393281"/>
              <a:ext cx="3642544" cy="79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607588" y="3392487"/>
              <a:ext cx="3642544" cy="79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>
              <a:off x="2214547" y="3286124"/>
              <a:ext cx="107157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>
              <a:off x="5429257" y="3286124"/>
              <a:ext cx="107157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flipV="1">
              <a:off x="6215075" y="2000240"/>
              <a:ext cx="357190" cy="28575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>
              <a:off x="6286513" y="4357694"/>
              <a:ext cx="357190" cy="21431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16200000" flipV="1">
              <a:off x="4143372" y="1285860"/>
              <a:ext cx="428629" cy="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>
              <a:off x="2285985" y="2000240"/>
              <a:ext cx="285752" cy="21590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flipV="1">
              <a:off x="2000233" y="4359282"/>
              <a:ext cx="428628" cy="21272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V="1">
              <a:off x="4143373" y="5500702"/>
              <a:ext cx="428629" cy="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1" name="TextBox 60"/>
            <p:cNvSpPr txBox="1"/>
            <p:nvPr/>
          </p:nvSpPr>
          <p:spPr>
            <a:xfrm>
              <a:off x="4143373" y="4572008"/>
              <a:ext cx="36740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d-ID" sz="2800" dirty="0" smtClean="0"/>
                <a:t>2</a:t>
              </a:r>
              <a:endParaRPr lang="id-ID" sz="2800" dirty="0"/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5572133" y="2357430"/>
              <a:ext cx="52450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d-ID" sz="2800" dirty="0" smtClean="0"/>
                <a:t>EF</a:t>
              </a:r>
              <a:endParaRPr lang="id-ID" sz="2800" dirty="0"/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5572133" y="3714752"/>
              <a:ext cx="50045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d-ID" sz="2800" dirty="0"/>
                <a:t>L</a:t>
              </a:r>
              <a:r>
                <a:rPr lang="id-ID" sz="2800" dirty="0" smtClean="0"/>
                <a:t>F</a:t>
              </a:r>
              <a:endParaRPr lang="id-ID" sz="2800" dirty="0"/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2571737" y="3714752"/>
              <a:ext cx="50045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d-ID" sz="2800" dirty="0" smtClean="0"/>
                <a:t>LS</a:t>
              </a:r>
              <a:endParaRPr lang="id-ID" sz="2800" dirty="0"/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2643175" y="2428868"/>
              <a:ext cx="52097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d-ID" sz="2800" dirty="0" smtClean="0"/>
                <a:t>ES</a:t>
              </a:r>
              <a:endParaRPr lang="id-ID" sz="2800" dirty="0"/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6643703" y="1752889"/>
              <a:ext cx="102290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d-ID" sz="1200" dirty="0" smtClean="0"/>
                <a:t>Selesai Paling</a:t>
              </a:r>
            </a:p>
            <a:p>
              <a:r>
                <a:rPr lang="id-ID" sz="1200" dirty="0" smtClean="0"/>
                <a:t>Awal</a:t>
              </a:r>
              <a:endParaRPr lang="id-ID" sz="1200" dirty="0"/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3428993" y="794547"/>
              <a:ext cx="189718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d-ID" sz="1200" dirty="0" smtClean="0"/>
                <a:t>Nama atau Simbol Aktivitas</a:t>
              </a:r>
              <a:endParaRPr lang="id-ID" sz="1200" dirty="0"/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1500167" y="1643050"/>
              <a:ext cx="94917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d-ID" sz="1200" dirty="0" smtClean="0"/>
                <a:t>Mulai Paling</a:t>
              </a:r>
            </a:p>
            <a:p>
              <a:r>
                <a:rPr lang="id-ID" sz="1200" dirty="0" smtClean="0"/>
                <a:t>Awal</a:t>
              </a:r>
              <a:endParaRPr lang="id-ID" sz="1200" dirty="0"/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1000101" y="4500570"/>
              <a:ext cx="94917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d-ID" sz="1200" dirty="0" smtClean="0"/>
                <a:t>Mulai Paling</a:t>
              </a:r>
            </a:p>
            <a:p>
              <a:r>
                <a:rPr lang="id-ID" sz="1200" dirty="0" smtClean="0"/>
                <a:t>Lambat</a:t>
              </a:r>
              <a:endParaRPr lang="id-ID" sz="1200" dirty="0"/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3780479" y="5715016"/>
              <a:ext cx="114871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d-ID" sz="1200" dirty="0" smtClean="0"/>
                <a:t>Durasi Aktivitas</a:t>
              </a:r>
              <a:endParaRPr lang="id-ID" sz="1200" dirty="0"/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6620926" y="4429132"/>
              <a:ext cx="102290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d-ID" sz="1200" dirty="0" smtClean="0"/>
                <a:t>Selesai Paling</a:t>
              </a:r>
            </a:p>
            <a:p>
              <a:r>
                <a:rPr lang="id-ID" sz="1200" dirty="0" smtClean="0"/>
                <a:t>Lambat</a:t>
              </a:r>
              <a:endParaRPr lang="id-ID" sz="1200" dirty="0"/>
            </a:p>
          </p:txBody>
        </p:sp>
      </p:grpSp>
      <p:sp>
        <p:nvSpPr>
          <p:cNvPr id="83" name="TextBox 82"/>
          <p:cNvSpPr txBox="1"/>
          <p:nvPr/>
        </p:nvSpPr>
        <p:spPr>
          <a:xfrm>
            <a:off x="2000232" y="6215082"/>
            <a:ext cx="513820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1400" dirty="0" smtClean="0"/>
              <a:t>Notasi yang Digunakan pada Titik untuk Forward dan Backward Pass</a:t>
            </a:r>
            <a:endParaRPr lang="id-ID" sz="1400" dirty="0"/>
          </a:p>
        </p:txBody>
      </p:sp>
      <p:sp>
        <p:nvSpPr>
          <p:cNvPr id="84" name="Freeform 83"/>
          <p:cNvSpPr/>
          <p:nvPr/>
        </p:nvSpPr>
        <p:spPr>
          <a:xfrm>
            <a:off x="5430982" y="1343891"/>
            <a:ext cx="1066800" cy="1717964"/>
          </a:xfrm>
          <a:custGeom>
            <a:avLst/>
            <a:gdLst>
              <a:gd name="connsiteX0" fmla="*/ 27709 w 1066800"/>
              <a:gd name="connsiteY0" fmla="*/ 0 h 1717964"/>
              <a:gd name="connsiteX1" fmla="*/ 0 w 1066800"/>
              <a:gd name="connsiteY1" fmla="*/ 1717964 h 1717964"/>
              <a:gd name="connsiteX2" fmla="*/ 1066800 w 1066800"/>
              <a:gd name="connsiteY2" fmla="*/ 1717964 h 1717964"/>
              <a:gd name="connsiteX3" fmla="*/ 997527 w 1066800"/>
              <a:gd name="connsiteY3" fmla="*/ 1316182 h 1717964"/>
              <a:gd name="connsiteX4" fmla="*/ 858982 w 1066800"/>
              <a:gd name="connsiteY4" fmla="*/ 955964 h 1717964"/>
              <a:gd name="connsiteX5" fmla="*/ 665018 w 1066800"/>
              <a:gd name="connsiteY5" fmla="*/ 595745 h 1717964"/>
              <a:gd name="connsiteX6" fmla="*/ 304800 w 1066800"/>
              <a:gd name="connsiteY6" fmla="*/ 221673 h 1717964"/>
              <a:gd name="connsiteX7" fmla="*/ 27709 w 1066800"/>
              <a:gd name="connsiteY7" fmla="*/ 0 h 17179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66800" h="1717964">
                <a:moveTo>
                  <a:pt x="27709" y="0"/>
                </a:moveTo>
                <a:lnTo>
                  <a:pt x="0" y="1717964"/>
                </a:lnTo>
                <a:lnTo>
                  <a:pt x="1066800" y="1717964"/>
                </a:lnTo>
                <a:lnTo>
                  <a:pt x="997527" y="1316182"/>
                </a:lnTo>
                <a:lnTo>
                  <a:pt x="858982" y="955964"/>
                </a:lnTo>
                <a:lnTo>
                  <a:pt x="665018" y="595745"/>
                </a:lnTo>
                <a:lnTo>
                  <a:pt x="304800" y="221673"/>
                </a:lnTo>
                <a:lnTo>
                  <a:pt x="27709" y="0"/>
                </a:lnTo>
                <a:close/>
              </a:path>
            </a:pathLst>
          </a:custGeom>
          <a:solidFill>
            <a:schemeClr val="tx1">
              <a:lumMod val="75000"/>
              <a:lumOff val="25000"/>
              <a:alpha val="7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8" name="Group 167"/>
          <p:cNvGrpSpPr/>
          <p:nvPr/>
        </p:nvGrpSpPr>
        <p:grpSpPr>
          <a:xfrm>
            <a:off x="428596" y="210901"/>
            <a:ext cx="8348322" cy="6289933"/>
            <a:chOff x="428596" y="71414"/>
            <a:chExt cx="8348322" cy="6289933"/>
          </a:xfrm>
        </p:grpSpPr>
        <p:cxnSp>
          <p:nvCxnSpPr>
            <p:cNvPr id="74" name="Straight Arrow Connector 73"/>
            <p:cNvCxnSpPr>
              <a:endCxn id="28" idx="1"/>
            </p:cNvCxnSpPr>
            <p:nvPr/>
          </p:nvCxnSpPr>
          <p:spPr>
            <a:xfrm rot="16200000" flipH="1">
              <a:off x="1321571" y="3750471"/>
              <a:ext cx="595080" cy="523642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94" name="Group 93"/>
            <p:cNvGrpSpPr/>
            <p:nvPr/>
          </p:nvGrpSpPr>
          <p:grpSpPr>
            <a:xfrm>
              <a:off x="428596" y="142852"/>
              <a:ext cx="8286808" cy="5143536"/>
              <a:chOff x="428596" y="142852"/>
              <a:chExt cx="8286808" cy="5143536"/>
            </a:xfrm>
          </p:grpSpPr>
          <p:grpSp>
            <p:nvGrpSpPr>
              <p:cNvPr id="14" name="Group 13"/>
              <p:cNvGrpSpPr/>
              <p:nvPr/>
            </p:nvGrpSpPr>
            <p:grpSpPr>
              <a:xfrm>
                <a:off x="428596" y="2786058"/>
                <a:ext cx="1071570" cy="1071570"/>
                <a:chOff x="428596" y="2786058"/>
                <a:chExt cx="1071570" cy="1071570"/>
              </a:xfrm>
            </p:grpSpPr>
            <p:sp>
              <p:nvSpPr>
                <p:cNvPr id="4" name="Oval 3"/>
                <p:cNvSpPr/>
                <p:nvPr/>
              </p:nvSpPr>
              <p:spPr>
                <a:xfrm>
                  <a:off x="428596" y="2786058"/>
                  <a:ext cx="1071570" cy="1071570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d-ID"/>
                </a:p>
              </p:txBody>
            </p:sp>
            <p:cxnSp>
              <p:nvCxnSpPr>
                <p:cNvPr id="6" name="Straight Connector 5"/>
                <p:cNvCxnSpPr/>
                <p:nvPr/>
              </p:nvCxnSpPr>
              <p:spPr>
                <a:xfrm rot="5400000">
                  <a:off x="250001" y="3321843"/>
                  <a:ext cx="928694" cy="1588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" name="Straight Connector 7"/>
                <p:cNvCxnSpPr/>
                <p:nvPr/>
              </p:nvCxnSpPr>
              <p:spPr>
                <a:xfrm rot="5400000">
                  <a:off x="750861" y="3321049"/>
                  <a:ext cx="928694" cy="1588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" name="Straight Connector 8"/>
                <p:cNvCxnSpPr/>
                <p:nvPr/>
              </p:nvCxnSpPr>
              <p:spPr>
                <a:xfrm>
                  <a:off x="1214414" y="3286124"/>
                  <a:ext cx="285752" cy="1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" name="Straight Connector 12"/>
                <p:cNvCxnSpPr/>
                <p:nvPr/>
              </p:nvCxnSpPr>
              <p:spPr>
                <a:xfrm>
                  <a:off x="428596" y="3286124"/>
                  <a:ext cx="285752" cy="1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5" name="Group 14"/>
              <p:cNvGrpSpPr/>
              <p:nvPr/>
            </p:nvGrpSpPr>
            <p:grpSpPr>
              <a:xfrm>
                <a:off x="1571604" y="1357298"/>
                <a:ext cx="1071570" cy="1071570"/>
                <a:chOff x="428596" y="2786058"/>
                <a:chExt cx="1071570" cy="1071570"/>
              </a:xfrm>
            </p:grpSpPr>
            <p:sp>
              <p:nvSpPr>
                <p:cNvPr id="16" name="Oval 15"/>
                <p:cNvSpPr/>
                <p:nvPr/>
              </p:nvSpPr>
              <p:spPr>
                <a:xfrm>
                  <a:off x="428596" y="2786058"/>
                  <a:ext cx="1071570" cy="1071570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d-ID"/>
                </a:p>
              </p:txBody>
            </p:sp>
            <p:cxnSp>
              <p:nvCxnSpPr>
                <p:cNvPr id="17" name="Straight Connector 16"/>
                <p:cNvCxnSpPr/>
                <p:nvPr/>
              </p:nvCxnSpPr>
              <p:spPr>
                <a:xfrm rot="5400000">
                  <a:off x="250001" y="3321843"/>
                  <a:ext cx="928694" cy="1588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" name="Straight Connector 17"/>
                <p:cNvCxnSpPr/>
                <p:nvPr/>
              </p:nvCxnSpPr>
              <p:spPr>
                <a:xfrm rot="5400000">
                  <a:off x="750861" y="3321049"/>
                  <a:ext cx="928694" cy="1588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" name="Straight Connector 18"/>
                <p:cNvCxnSpPr/>
                <p:nvPr/>
              </p:nvCxnSpPr>
              <p:spPr>
                <a:xfrm>
                  <a:off x="1214414" y="3286124"/>
                  <a:ext cx="285752" cy="1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" name="Straight Connector 19"/>
                <p:cNvCxnSpPr/>
                <p:nvPr/>
              </p:nvCxnSpPr>
              <p:spPr>
                <a:xfrm>
                  <a:off x="428596" y="3286124"/>
                  <a:ext cx="285752" cy="1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1" name="Group 20"/>
              <p:cNvGrpSpPr/>
              <p:nvPr/>
            </p:nvGrpSpPr>
            <p:grpSpPr>
              <a:xfrm>
                <a:off x="4071934" y="4143380"/>
                <a:ext cx="1071570" cy="1071570"/>
                <a:chOff x="428596" y="2786058"/>
                <a:chExt cx="1071570" cy="1071570"/>
              </a:xfrm>
            </p:grpSpPr>
            <p:sp>
              <p:nvSpPr>
                <p:cNvPr id="22" name="Oval 21"/>
                <p:cNvSpPr/>
                <p:nvPr/>
              </p:nvSpPr>
              <p:spPr>
                <a:xfrm>
                  <a:off x="428596" y="2786058"/>
                  <a:ext cx="1071570" cy="1071570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d-ID"/>
                </a:p>
              </p:txBody>
            </p:sp>
            <p:cxnSp>
              <p:nvCxnSpPr>
                <p:cNvPr id="23" name="Straight Connector 22"/>
                <p:cNvCxnSpPr/>
                <p:nvPr/>
              </p:nvCxnSpPr>
              <p:spPr>
                <a:xfrm rot="5400000">
                  <a:off x="250001" y="3321843"/>
                  <a:ext cx="928694" cy="1588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Straight Connector 23"/>
                <p:cNvCxnSpPr/>
                <p:nvPr/>
              </p:nvCxnSpPr>
              <p:spPr>
                <a:xfrm rot="5400000">
                  <a:off x="750861" y="3321049"/>
                  <a:ext cx="928694" cy="1588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Straight Connector 24"/>
                <p:cNvCxnSpPr/>
                <p:nvPr/>
              </p:nvCxnSpPr>
              <p:spPr>
                <a:xfrm>
                  <a:off x="1214414" y="3286124"/>
                  <a:ext cx="285752" cy="1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" name="Straight Connector 25"/>
                <p:cNvCxnSpPr/>
                <p:nvPr/>
              </p:nvCxnSpPr>
              <p:spPr>
                <a:xfrm>
                  <a:off x="428596" y="3286124"/>
                  <a:ext cx="285752" cy="1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7" name="Group 26"/>
              <p:cNvGrpSpPr/>
              <p:nvPr/>
            </p:nvGrpSpPr>
            <p:grpSpPr>
              <a:xfrm>
                <a:off x="1724004" y="4152904"/>
                <a:ext cx="1071570" cy="1071570"/>
                <a:chOff x="428596" y="2786058"/>
                <a:chExt cx="1071570" cy="1071570"/>
              </a:xfrm>
            </p:grpSpPr>
            <p:sp>
              <p:nvSpPr>
                <p:cNvPr id="28" name="Oval 27"/>
                <p:cNvSpPr/>
                <p:nvPr/>
              </p:nvSpPr>
              <p:spPr>
                <a:xfrm>
                  <a:off x="428596" y="2786058"/>
                  <a:ext cx="1071570" cy="1071570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d-ID"/>
                </a:p>
              </p:txBody>
            </p:sp>
            <p:cxnSp>
              <p:nvCxnSpPr>
                <p:cNvPr id="29" name="Straight Connector 28"/>
                <p:cNvCxnSpPr/>
                <p:nvPr/>
              </p:nvCxnSpPr>
              <p:spPr>
                <a:xfrm rot="5400000">
                  <a:off x="250001" y="3321843"/>
                  <a:ext cx="928694" cy="1588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" name="Straight Connector 29"/>
                <p:cNvCxnSpPr/>
                <p:nvPr/>
              </p:nvCxnSpPr>
              <p:spPr>
                <a:xfrm rot="5400000">
                  <a:off x="750861" y="3321049"/>
                  <a:ext cx="928694" cy="1588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Straight Connector 30"/>
                <p:cNvCxnSpPr/>
                <p:nvPr/>
              </p:nvCxnSpPr>
              <p:spPr>
                <a:xfrm>
                  <a:off x="1214414" y="3286124"/>
                  <a:ext cx="285752" cy="1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Straight Connector 31"/>
                <p:cNvCxnSpPr/>
                <p:nvPr/>
              </p:nvCxnSpPr>
              <p:spPr>
                <a:xfrm>
                  <a:off x="428596" y="3286124"/>
                  <a:ext cx="285752" cy="1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3" name="Group 32"/>
              <p:cNvGrpSpPr/>
              <p:nvPr/>
            </p:nvGrpSpPr>
            <p:grpSpPr>
              <a:xfrm>
                <a:off x="6357950" y="4214818"/>
                <a:ext cx="1071570" cy="1071570"/>
                <a:chOff x="428596" y="2786058"/>
                <a:chExt cx="1071570" cy="1071570"/>
              </a:xfrm>
            </p:grpSpPr>
            <p:sp>
              <p:nvSpPr>
                <p:cNvPr id="34" name="Oval 33"/>
                <p:cNvSpPr/>
                <p:nvPr/>
              </p:nvSpPr>
              <p:spPr>
                <a:xfrm>
                  <a:off x="428596" y="2786058"/>
                  <a:ext cx="1071570" cy="1071570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d-ID"/>
                </a:p>
              </p:txBody>
            </p:sp>
            <p:cxnSp>
              <p:nvCxnSpPr>
                <p:cNvPr id="35" name="Straight Connector 34"/>
                <p:cNvCxnSpPr/>
                <p:nvPr/>
              </p:nvCxnSpPr>
              <p:spPr>
                <a:xfrm rot="5400000">
                  <a:off x="250001" y="3321843"/>
                  <a:ext cx="928694" cy="1588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Straight Connector 35"/>
                <p:cNvCxnSpPr/>
                <p:nvPr/>
              </p:nvCxnSpPr>
              <p:spPr>
                <a:xfrm rot="5400000">
                  <a:off x="750861" y="3321049"/>
                  <a:ext cx="928694" cy="1588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Straight Connector 36"/>
                <p:cNvCxnSpPr/>
                <p:nvPr/>
              </p:nvCxnSpPr>
              <p:spPr>
                <a:xfrm>
                  <a:off x="1214414" y="3286124"/>
                  <a:ext cx="285752" cy="1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Straight Connector 37"/>
                <p:cNvCxnSpPr/>
                <p:nvPr/>
              </p:nvCxnSpPr>
              <p:spPr>
                <a:xfrm>
                  <a:off x="428596" y="3286124"/>
                  <a:ext cx="285752" cy="1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9" name="Group 38"/>
              <p:cNvGrpSpPr/>
              <p:nvPr/>
            </p:nvGrpSpPr>
            <p:grpSpPr>
              <a:xfrm>
                <a:off x="7643834" y="2571744"/>
                <a:ext cx="1071570" cy="1071570"/>
                <a:chOff x="428596" y="2786058"/>
                <a:chExt cx="1071570" cy="1071570"/>
              </a:xfrm>
            </p:grpSpPr>
            <p:sp>
              <p:nvSpPr>
                <p:cNvPr id="40" name="Oval 39"/>
                <p:cNvSpPr/>
                <p:nvPr/>
              </p:nvSpPr>
              <p:spPr>
                <a:xfrm>
                  <a:off x="428596" y="2786058"/>
                  <a:ext cx="1071570" cy="1071570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d-ID"/>
                </a:p>
              </p:txBody>
            </p:sp>
            <p:cxnSp>
              <p:nvCxnSpPr>
                <p:cNvPr id="41" name="Straight Connector 40"/>
                <p:cNvCxnSpPr/>
                <p:nvPr/>
              </p:nvCxnSpPr>
              <p:spPr>
                <a:xfrm rot="5400000">
                  <a:off x="250001" y="3321843"/>
                  <a:ext cx="928694" cy="1588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Straight Connector 41"/>
                <p:cNvCxnSpPr/>
                <p:nvPr/>
              </p:nvCxnSpPr>
              <p:spPr>
                <a:xfrm rot="5400000">
                  <a:off x="750861" y="3321049"/>
                  <a:ext cx="928694" cy="1588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" name="Straight Connector 42"/>
                <p:cNvCxnSpPr/>
                <p:nvPr/>
              </p:nvCxnSpPr>
              <p:spPr>
                <a:xfrm>
                  <a:off x="1214414" y="3286124"/>
                  <a:ext cx="285752" cy="1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4" name="Straight Connector 43"/>
                <p:cNvCxnSpPr/>
                <p:nvPr/>
              </p:nvCxnSpPr>
              <p:spPr>
                <a:xfrm>
                  <a:off x="428596" y="3286124"/>
                  <a:ext cx="285752" cy="1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45" name="Group 44"/>
              <p:cNvGrpSpPr/>
              <p:nvPr/>
            </p:nvGrpSpPr>
            <p:grpSpPr>
              <a:xfrm>
                <a:off x="5929322" y="142852"/>
                <a:ext cx="1071570" cy="1071570"/>
                <a:chOff x="428596" y="2786058"/>
                <a:chExt cx="1071570" cy="1071570"/>
              </a:xfrm>
            </p:grpSpPr>
            <p:sp>
              <p:nvSpPr>
                <p:cNvPr id="46" name="Oval 45"/>
                <p:cNvSpPr/>
                <p:nvPr/>
              </p:nvSpPr>
              <p:spPr>
                <a:xfrm>
                  <a:off x="428596" y="2786058"/>
                  <a:ext cx="1071570" cy="1071570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d-ID"/>
                </a:p>
              </p:txBody>
            </p:sp>
            <p:cxnSp>
              <p:nvCxnSpPr>
                <p:cNvPr id="47" name="Straight Connector 46"/>
                <p:cNvCxnSpPr/>
                <p:nvPr/>
              </p:nvCxnSpPr>
              <p:spPr>
                <a:xfrm rot="5400000">
                  <a:off x="250001" y="3321843"/>
                  <a:ext cx="928694" cy="1588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" name="Straight Connector 47"/>
                <p:cNvCxnSpPr/>
                <p:nvPr/>
              </p:nvCxnSpPr>
              <p:spPr>
                <a:xfrm rot="5400000">
                  <a:off x="750861" y="3321049"/>
                  <a:ext cx="928694" cy="1588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9" name="Straight Connector 48"/>
                <p:cNvCxnSpPr/>
                <p:nvPr/>
              </p:nvCxnSpPr>
              <p:spPr>
                <a:xfrm>
                  <a:off x="1214414" y="3286124"/>
                  <a:ext cx="285752" cy="1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" name="Straight Connector 49"/>
                <p:cNvCxnSpPr/>
                <p:nvPr/>
              </p:nvCxnSpPr>
              <p:spPr>
                <a:xfrm>
                  <a:off x="428596" y="3286124"/>
                  <a:ext cx="285752" cy="1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51" name="Group 50"/>
              <p:cNvGrpSpPr/>
              <p:nvPr/>
            </p:nvGrpSpPr>
            <p:grpSpPr>
              <a:xfrm>
                <a:off x="3500430" y="1357298"/>
                <a:ext cx="1071570" cy="1071570"/>
                <a:chOff x="428596" y="2786058"/>
                <a:chExt cx="1071570" cy="1071570"/>
              </a:xfrm>
            </p:grpSpPr>
            <p:sp>
              <p:nvSpPr>
                <p:cNvPr id="52" name="Oval 51"/>
                <p:cNvSpPr/>
                <p:nvPr/>
              </p:nvSpPr>
              <p:spPr>
                <a:xfrm>
                  <a:off x="428596" y="2786058"/>
                  <a:ext cx="1071570" cy="1071570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d-ID"/>
                </a:p>
              </p:txBody>
            </p:sp>
            <p:cxnSp>
              <p:nvCxnSpPr>
                <p:cNvPr id="53" name="Straight Connector 52"/>
                <p:cNvCxnSpPr/>
                <p:nvPr/>
              </p:nvCxnSpPr>
              <p:spPr>
                <a:xfrm rot="5400000">
                  <a:off x="250001" y="3321843"/>
                  <a:ext cx="928694" cy="1588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Straight Connector 53"/>
                <p:cNvCxnSpPr/>
                <p:nvPr/>
              </p:nvCxnSpPr>
              <p:spPr>
                <a:xfrm rot="5400000">
                  <a:off x="750861" y="3321049"/>
                  <a:ext cx="928694" cy="1588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Straight Connector 54"/>
                <p:cNvCxnSpPr/>
                <p:nvPr/>
              </p:nvCxnSpPr>
              <p:spPr>
                <a:xfrm>
                  <a:off x="1214414" y="3286124"/>
                  <a:ext cx="285752" cy="1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Straight Connector 55"/>
                <p:cNvCxnSpPr/>
                <p:nvPr/>
              </p:nvCxnSpPr>
              <p:spPr>
                <a:xfrm>
                  <a:off x="428596" y="3286124"/>
                  <a:ext cx="285752" cy="1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57" name="Group 56"/>
              <p:cNvGrpSpPr/>
              <p:nvPr/>
            </p:nvGrpSpPr>
            <p:grpSpPr>
              <a:xfrm>
                <a:off x="5143504" y="2428868"/>
                <a:ext cx="1071570" cy="1071570"/>
                <a:chOff x="428596" y="2786058"/>
                <a:chExt cx="1071570" cy="1071570"/>
              </a:xfrm>
            </p:grpSpPr>
            <p:sp>
              <p:nvSpPr>
                <p:cNvPr id="58" name="Oval 57"/>
                <p:cNvSpPr/>
                <p:nvPr/>
              </p:nvSpPr>
              <p:spPr>
                <a:xfrm>
                  <a:off x="428596" y="2786058"/>
                  <a:ext cx="1071570" cy="1071570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d-ID"/>
                </a:p>
              </p:txBody>
            </p:sp>
            <p:cxnSp>
              <p:nvCxnSpPr>
                <p:cNvPr id="59" name="Straight Connector 58"/>
                <p:cNvCxnSpPr/>
                <p:nvPr/>
              </p:nvCxnSpPr>
              <p:spPr>
                <a:xfrm rot="5400000">
                  <a:off x="250001" y="3321843"/>
                  <a:ext cx="928694" cy="1588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0" name="Straight Connector 59"/>
                <p:cNvCxnSpPr/>
                <p:nvPr/>
              </p:nvCxnSpPr>
              <p:spPr>
                <a:xfrm rot="5400000">
                  <a:off x="750861" y="3321049"/>
                  <a:ext cx="928694" cy="1588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1" name="Straight Connector 60"/>
                <p:cNvCxnSpPr/>
                <p:nvPr/>
              </p:nvCxnSpPr>
              <p:spPr>
                <a:xfrm>
                  <a:off x="1214414" y="3286124"/>
                  <a:ext cx="285752" cy="1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2" name="Straight Connector 61"/>
                <p:cNvCxnSpPr/>
                <p:nvPr/>
              </p:nvCxnSpPr>
              <p:spPr>
                <a:xfrm>
                  <a:off x="428596" y="3286124"/>
                  <a:ext cx="285752" cy="1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64" name="Straight Arrow Connector 63"/>
              <p:cNvCxnSpPr>
                <a:endCxn id="16" idx="3"/>
              </p:cNvCxnSpPr>
              <p:nvPr/>
            </p:nvCxnSpPr>
            <p:spPr>
              <a:xfrm rot="5400000" flipH="1" flipV="1">
                <a:off x="1207388" y="2336352"/>
                <a:ext cx="585556" cy="456732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Straight Arrow Connector 65"/>
              <p:cNvCxnSpPr>
                <a:stCxn id="16" idx="6"/>
                <a:endCxn id="52" idx="2"/>
              </p:cNvCxnSpPr>
              <p:nvPr/>
            </p:nvCxnSpPr>
            <p:spPr>
              <a:xfrm>
                <a:off x="2643174" y="1893083"/>
                <a:ext cx="857256" cy="1588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Straight Arrow Connector 68"/>
              <p:cNvCxnSpPr/>
              <p:nvPr/>
            </p:nvCxnSpPr>
            <p:spPr>
              <a:xfrm>
                <a:off x="2786050" y="4643446"/>
                <a:ext cx="1214446" cy="1588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Straight Arrow Connector 71"/>
              <p:cNvCxnSpPr/>
              <p:nvPr/>
            </p:nvCxnSpPr>
            <p:spPr>
              <a:xfrm>
                <a:off x="5143504" y="4643446"/>
                <a:ext cx="1214446" cy="1588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Straight Arrow Connector 75"/>
              <p:cNvCxnSpPr/>
              <p:nvPr/>
            </p:nvCxnSpPr>
            <p:spPr>
              <a:xfrm>
                <a:off x="4429124" y="2228606"/>
                <a:ext cx="714380" cy="486014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Straight Arrow Connector 77"/>
              <p:cNvCxnSpPr/>
              <p:nvPr/>
            </p:nvCxnSpPr>
            <p:spPr>
              <a:xfrm rot="16200000" flipH="1">
                <a:off x="5857884" y="3500438"/>
                <a:ext cx="785818" cy="642942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Straight Arrow Connector 80"/>
              <p:cNvCxnSpPr>
                <a:stCxn id="16" idx="5"/>
              </p:cNvCxnSpPr>
              <p:nvPr/>
            </p:nvCxnSpPr>
            <p:spPr>
              <a:xfrm rot="16200000" flipH="1">
                <a:off x="2379089" y="2379097"/>
                <a:ext cx="1942878" cy="1728564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Straight Arrow Connector 82"/>
              <p:cNvCxnSpPr/>
              <p:nvPr/>
            </p:nvCxnSpPr>
            <p:spPr>
              <a:xfrm rot="16200000" flipH="1">
                <a:off x="6607982" y="1250142"/>
                <a:ext cx="1428762" cy="1214445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Straight Arrow Connector 86"/>
              <p:cNvCxnSpPr/>
              <p:nvPr/>
            </p:nvCxnSpPr>
            <p:spPr>
              <a:xfrm flipV="1">
                <a:off x="4571999" y="857232"/>
                <a:ext cx="1357325" cy="928695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Straight Arrow Connector 88"/>
              <p:cNvCxnSpPr/>
              <p:nvPr/>
            </p:nvCxnSpPr>
            <p:spPr>
              <a:xfrm rot="5400000" flipH="1" flipV="1">
                <a:off x="7215205" y="3714753"/>
                <a:ext cx="785820" cy="642942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5" name="TextBox 94"/>
            <p:cNvSpPr txBox="1"/>
            <p:nvPr/>
          </p:nvSpPr>
          <p:spPr>
            <a:xfrm>
              <a:off x="1214414" y="3000372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d-ID" dirty="0" smtClean="0"/>
                <a:t>0</a:t>
              </a:r>
              <a:endParaRPr lang="id-ID" dirty="0"/>
            </a:p>
          </p:txBody>
        </p:sp>
        <p:sp>
          <p:nvSpPr>
            <p:cNvPr id="96" name="TextBox 95"/>
            <p:cNvSpPr txBox="1"/>
            <p:nvPr/>
          </p:nvSpPr>
          <p:spPr>
            <a:xfrm>
              <a:off x="428596" y="298823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d-ID" dirty="0" smtClean="0"/>
                <a:t>0</a:t>
              </a:r>
              <a:endParaRPr lang="id-ID" dirty="0"/>
            </a:p>
          </p:txBody>
        </p:sp>
        <p:sp>
          <p:nvSpPr>
            <p:cNvPr id="97" name="TextBox 96"/>
            <p:cNvSpPr txBox="1"/>
            <p:nvPr/>
          </p:nvSpPr>
          <p:spPr>
            <a:xfrm>
              <a:off x="841290" y="34290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d-ID" dirty="0" smtClean="0"/>
                <a:t>0</a:t>
              </a:r>
              <a:endParaRPr lang="id-ID" dirty="0"/>
            </a:p>
          </p:txBody>
        </p:sp>
        <p:sp>
          <p:nvSpPr>
            <p:cNvPr id="98" name="TextBox 97"/>
            <p:cNvSpPr txBox="1"/>
            <p:nvPr/>
          </p:nvSpPr>
          <p:spPr>
            <a:xfrm>
              <a:off x="1984298" y="2059536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d-ID" dirty="0" smtClean="0"/>
                <a:t>2</a:t>
              </a:r>
              <a:endParaRPr lang="id-ID" dirty="0"/>
            </a:p>
          </p:txBody>
        </p:sp>
        <p:sp>
          <p:nvSpPr>
            <p:cNvPr id="99" name="TextBox 98"/>
            <p:cNvSpPr txBox="1"/>
            <p:nvPr/>
          </p:nvSpPr>
          <p:spPr>
            <a:xfrm>
              <a:off x="1984298" y="1285860"/>
              <a:ext cx="3177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d-ID" dirty="0" smtClean="0"/>
                <a:t>A</a:t>
              </a:r>
              <a:endParaRPr lang="id-ID" dirty="0"/>
            </a:p>
          </p:txBody>
        </p:sp>
        <p:sp>
          <p:nvSpPr>
            <p:cNvPr id="100" name="TextBox 99"/>
            <p:cNvSpPr txBox="1"/>
            <p:nvPr/>
          </p:nvSpPr>
          <p:spPr>
            <a:xfrm>
              <a:off x="1571604" y="1571612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d-ID" dirty="0" smtClean="0"/>
                <a:t>0</a:t>
              </a:r>
              <a:endParaRPr lang="id-ID" dirty="0"/>
            </a:p>
          </p:txBody>
        </p:sp>
        <p:sp>
          <p:nvSpPr>
            <p:cNvPr id="101" name="TextBox 100"/>
            <p:cNvSpPr txBox="1"/>
            <p:nvPr/>
          </p:nvSpPr>
          <p:spPr>
            <a:xfrm>
              <a:off x="2357422" y="1571612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d-ID" dirty="0" smtClean="0"/>
                <a:t>0</a:t>
              </a:r>
              <a:endParaRPr lang="id-ID" dirty="0"/>
            </a:p>
          </p:txBody>
        </p:sp>
        <p:sp>
          <p:nvSpPr>
            <p:cNvPr id="102" name="TextBox 101"/>
            <p:cNvSpPr txBox="1"/>
            <p:nvPr/>
          </p:nvSpPr>
          <p:spPr>
            <a:xfrm>
              <a:off x="3500430" y="155947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d-ID" dirty="0" smtClean="0"/>
                <a:t>2</a:t>
              </a:r>
              <a:endParaRPr lang="id-ID" dirty="0"/>
            </a:p>
          </p:txBody>
        </p:sp>
        <p:sp>
          <p:nvSpPr>
            <p:cNvPr id="103" name="TextBox 102"/>
            <p:cNvSpPr txBox="1"/>
            <p:nvPr/>
          </p:nvSpPr>
          <p:spPr>
            <a:xfrm>
              <a:off x="3913124" y="2059536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d-ID" dirty="0" smtClean="0"/>
                <a:t>2</a:t>
              </a:r>
              <a:endParaRPr lang="id-ID" dirty="0"/>
            </a:p>
          </p:txBody>
        </p:sp>
        <p:sp>
          <p:nvSpPr>
            <p:cNvPr id="104" name="TextBox 103"/>
            <p:cNvSpPr txBox="1"/>
            <p:nvPr/>
          </p:nvSpPr>
          <p:spPr>
            <a:xfrm>
              <a:off x="4270314" y="1571612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d-ID" dirty="0" smtClean="0"/>
                <a:t>4</a:t>
              </a:r>
              <a:endParaRPr lang="id-ID" dirty="0"/>
            </a:p>
          </p:txBody>
        </p:sp>
        <p:sp>
          <p:nvSpPr>
            <p:cNvPr id="105" name="TextBox 104"/>
            <p:cNvSpPr txBox="1"/>
            <p:nvPr/>
          </p:nvSpPr>
          <p:spPr>
            <a:xfrm>
              <a:off x="3857620" y="1357298"/>
              <a:ext cx="3080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d-ID" dirty="0" smtClean="0"/>
                <a:t>C</a:t>
              </a:r>
              <a:endParaRPr lang="id-ID" dirty="0"/>
            </a:p>
          </p:txBody>
        </p:sp>
        <p:sp>
          <p:nvSpPr>
            <p:cNvPr id="106" name="TextBox 105"/>
            <p:cNvSpPr txBox="1"/>
            <p:nvPr/>
          </p:nvSpPr>
          <p:spPr>
            <a:xfrm>
              <a:off x="6286512" y="714356"/>
              <a:ext cx="3080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d-ID" dirty="0" smtClean="0"/>
                <a:t>3</a:t>
              </a:r>
              <a:endParaRPr lang="id-ID" dirty="0"/>
            </a:p>
          </p:txBody>
        </p:sp>
        <p:sp>
          <p:nvSpPr>
            <p:cNvPr id="107" name="TextBox 106"/>
            <p:cNvSpPr txBox="1"/>
            <p:nvPr/>
          </p:nvSpPr>
          <p:spPr>
            <a:xfrm>
              <a:off x="6715140" y="357166"/>
              <a:ext cx="3080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d-ID" dirty="0" smtClean="0"/>
                <a:t>7</a:t>
              </a:r>
              <a:endParaRPr lang="id-ID" dirty="0"/>
            </a:p>
          </p:txBody>
        </p:sp>
        <p:sp>
          <p:nvSpPr>
            <p:cNvPr id="108" name="TextBox 107"/>
            <p:cNvSpPr txBox="1"/>
            <p:nvPr/>
          </p:nvSpPr>
          <p:spPr>
            <a:xfrm>
              <a:off x="5929322" y="357166"/>
              <a:ext cx="3080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d-ID" dirty="0" smtClean="0"/>
                <a:t>4</a:t>
              </a:r>
              <a:endParaRPr lang="id-ID" dirty="0"/>
            </a:p>
          </p:txBody>
        </p:sp>
        <p:sp>
          <p:nvSpPr>
            <p:cNvPr id="109" name="TextBox 108"/>
            <p:cNvSpPr txBox="1"/>
            <p:nvPr/>
          </p:nvSpPr>
          <p:spPr>
            <a:xfrm>
              <a:off x="6335604" y="71414"/>
              <a:ext cx="29046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d-ID" dirty="0" smtClean="0"/>
                <a:t>F</a:t>
              </a:r>
              <a:endParaRPr lang="id-ID" dirty="0"/>
            </a:p>
          </p:txBody>
        </p:sp>
        <p:grpSp>
          <p:nvGrpSpPr>
            <p:cNvPr id="114" name="Group 113"/>
            <p:cNvGrpSpPr/>
            <p:nvPr/>
          </p:nvGrpSpPr>
          <p:grpSpPr>
            <a:xfrm>
              <a:off x="1769984" y="4131238"/>
              <a:ext cx="1032000" cy="1155150"/>
              <a:chOff x="1769984" y="4131238"/>
              <a:chExt cx="1032000" cy="1155150"/>
            </a:xfrm>
          </p:grpSpPr>
          <p:sp>
            <p:nvSpPr>
              <p:cNvPr id="110" name="TextBox 109"/>
              <p:cNvSpPr txBox="1"/>
              <p:nvPr/>
            </p:nvSpPr>
            <p:spPr>
              <a:xfrm>
                <a:off x="2127174" y="4917056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d-ID" dirty="0" smtClean="0"/>
                  <a:t>3</a:t>
                </a:r>
                <a:endParaRPr lang="id-ID" dirty="0"/>
              </a:p>
            </p:txBody>
          </p:sp>
          <p:sp>
            <p:nvSpPr>
              <p:cNvPr id="111" name="TextBox 110"/>
              <p:cNvSpPr txBox="1"/>
              <p:nvPr/>
            </p:nvSpPr>
            <p:spPr>
              <a:xfrm>
                <a:off x="2500298" y="4357694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d-ID" dirty="0" smtClean="0"/>
                  <a:t>3</a:t>
                </a:r>
                <a:endParaRPr lang="id-ID" dirty="0"/>
              </a:p>
            </p:txBody>
          </p:sp>
          <p:sp>
            <p:nvSpPr>
              <p:cNvPr id="112" name="TextBox 111"/>
              <p:cNvSpPr txBox="1"/>
              <p:nvPr/>
            </p:nvSpPr>
            <p:spPr>
              <a:xfrm>
                <a:off x="1769984" y="4357694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d-ID" dirty="0"/>
                  <a:t>0</a:t>
                </a:r>
              </a:p>
            </p:txBody>
          </p:sp>
          <p:sp>
            <p:nvSpPr>
              <p:cNvPr id="113" name="TextBox 112"/>
              <p:cNvSpPr txBox="1"/>
              <p:nvPr/>
            </p:nvSpPr>
            <p:spPr>
              <a:xfrm>
                <a:off x="2127174" y="4131238"/>
                <a:ext cx="30970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d-ID" dirty="0" smtClean="0"/>
                  <a:t>B</a:t>
                </a:r>
                <a:endParaRPr lang="id-ID" dirty="0"/>
              </a:p>
            </p:txBody>
          </p:sp>
        </p:grpSp>
        <p:grpSp>
          <p:nvGrpSpPr>
            <p:cNvPr id="115" name="Group 114"/>
            <p:cNvGrpSpPr/>
            <p:nvPr/>
          </p:nvGrpSpPr>
          <p:grpSpPr>
            <a:xfrm>
              <a:off x="4111504" y="4131238"/>
              <a:ext cx="1032000" cy="1155150"/>
              <a:chOff x="1769984" y="4131238"/>
              <a:chExt cx="1032000" cy="1155150"/>
            </a:xfrm>
          </p:grpSpPr>
          <p:sp>
            <p:nvSpPr>
              <p:cNvPr id="116" name="TextBox 115"/>
              <p:cNvSpPr txBox="1"/>
              <p:nvPr/>
            </p:nvSpPr>
            <p:spPr>
              <a:xfrm>
                <a:off x="2127174" y="4917056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d-ID" dirty="0" smtClean="0"/>
                  <a:t>4</a:t>
                </a:r>
                <a:endParaRPr lang="id-ID" dirty="0"/>
              </a:p>
            </p:txBody>
          </p:sp>
          <p:sp>
            <p:nvSpPr>
              <p:cNvPr id="117" name="TextBox 116"/>
              <p:cNvSpPr txBox="1"/>
              <p:nvPr/>
            </p:nvSpPr>
            <p:spPr>
              <a:xfrm>
                <a:off x="2500298" y="4357694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d-ID" dirty="0" smtClean="0"/>
                  <a:t>7</a:t>
                </a:r>
                <a:endParaRPr lang="id-ID" dirty="0"/>
              </a:p>
            </p:txBody>
          </p:sp>
          <p:sp>
            <p:nvSpPr>
              <p:cNvPr id="118" name="TextBox 117"/>
              <p:cNvSpPr txBox="1"/>
              <p:nvPr/>
            </p:nvSpPr>
            <p:spPr>
              <a:xfrm>
                <a:off x="1769984" y="4357694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d-ID" dirty="0"/>
                  <a:t>3</a:t>
                </a:r>
              </a:p>
            </p:txBody>
          </p:sp>
          <p:sp>
            <p:nvSpPr>
              <p:cNvPr id="119" name="TextBox 118"/>
              <p:cNvSpPr txBox="1"/>
              <p:nvPr/>
            </p:nvSpPr>
            <p:spPr>
              <a:xfrm>
                <a:off x="2127174" y="4131238"/>
                <a:ext cx="32733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d-ID" dirty="0"/>
                  <a:t>D</a:t>
                </a:r>
              </a:p>
            </p:txBody>
          </p:sp>
        </p:grpSp>
        <p:grpSp>
          <p:nvGrpSpPr>
            <p:cNvPr id="120" name="Group 119"/>
            <p:cNvGrpSpPr/>
            <p:nvPr/>
          </p:nvGrpSpPr>
          <p:grpSpPr>
            <a:xfrm>
              <a:off x="6397520" y="4214818"/>
              <a:ext cx="1093514" cy="1155150"/>
              <a:chOff x="1769984" y="4131238"/>
              <a:chExt cx="1093514" cy="1155150"/>
            </a:xfrm>
          </p:grpSpPr>
          <p:sp>
            <p:nvSpPr>
              <p:cNvPr id="121" name="TextBox 120"/>
              <p:cNvSpPr txBox="1"/>
              <p:nvPr/>
            </p:nvSpPr>
            <p:spPr>
              <a:xfrm>
                <a:off x="2127174" y="4917056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d-ID" dirty="0"/>
                  <a:t>5</a:t>
                </a:r>
              </a:p>
            </p:txBody>
          </p:sp>
          <p:sp>
            <p:nvSpPr>
              <p:cNvPr id="122" name="TextBox 121"/>
              <p:cNvSpPr txBox="1"/>
              <p:nvPr/>
            </p:nvSpPr>
            <p:spPr>
              <a:xfrm>
                <a:off x="2444794" y="4345552"/>
                <a:ext cx="4187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d-ID" dirty="0" smtClean="0"/>
                  <a:t>13</a:t>
                </a:r>
                <a:endParaRPr lang="id-ID" dirty="0"/>
              </a:p>
            </p:txBody>
          </p:sp>
          <p:sp>
            <p:nvSpPr>
              <p:cNvPr id="123" name="TextBox 122"/>
              <p:cNvSpPr txBox="1"/>
              <p:nvPr/>
            </p:nvSpPr>
            <p:spPr>
              <a:xfrm>
                <a:off x="1769984" y="4357694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d-ID" dirty="0" smtClean="0"/>
                  <a:t>8</a:t>
                </a:r>
                <a:endParaRPr lang="id-ID" dirty="0"/>
              </a:p>
            </p:txBody>
          </p:sp>
          <p:sp>
            <p:nvSpPr>
              <p:cNvPr id="124" name="TextBox 123"/>
              <p:cNvSpPr txBox="1"/>
              <p:nvPr/>
            </p:nvSpPr>
            <p:spPr>
              <a:xfrm>
                <a:off x="2127174" y="4131238"/>
                <a:ext cx="33054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d-ID" dirty="0" smtClean="0"/>
                  <a:t>G</a:t>
                </a:r>
                <a:endParaRPr lang="id-ID" dirty="0"/>
              </a:p>
            </p:txBody>
          </p:sp>
        </p:grpSp>
        <p:grpSp>
          <p:nvGrpSpPr>
            <p:cNvPr id="125" name="Group 124"/>
            <p:cNvGrpSpPr/>
            <p:nvPr/>
          </p:nvGrpSpPr>
          <p:grpSpPr>
            <a:xfrm>
              <a:off x="5192998" y="2428868"/>
              <a:ext cx="976496" cy="1155150"/>
              <a:chOff x="1769984" y="4131238"/>
              <a:chExt cx="976496" cy="1155150"/>
            </a:xfrm>
          </p:grpSpPr>
          <p:sp>
            <p:nvSpPr>
              <p:cNvPr id="126" name="TextBox 125"/>
              <p:cNvSpPr txBox="1"/>
              <p:nvPr/>
            </p:nvSpPr>
            <p:spPr>
              <a:xfrm>
                <a:off x="2127174" y="4917056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d-ID" dirty="0" smtClean="0"/>
                  <a:t>4</a:t>
                </a:r>
                <a:endParaRPr lang="id-ID" dirty="0"/>
              </a:p>
            </p:txBody>
          </p:sp>
          <p:sp>
            <p:nvSpPr>
              <p:cNvPr id="127" name="TextBox 126"/>
              <p:cNvSpPr txBox="1"/>
              <p:nvPr/>
            </p:nvSpPr>
            <p:spPr>
              <a:xfrm>
                <a:off x="2444794" y="4345552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d-ID" dirty="0" smtClean="0"/>
                  <a:t>8</a:t>
                </a:r>
                <a:endParaRPr lang="id-ID" dirty="0"/>
              </a:p>
            </p:txBody>
          </p:sp>
          <p:sp>
            <p:nvSpPr>
              <p:cNvPr id="128" name="TextBox 127"/>
              <p:cNvSpPr txBox="1"/>
              <p:nvPr/>
            </p:nvSpPr>
            <p:spPr>
              <a:xfrm>
                <a:off x="1769984" y="4357694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d-ID" dirty="0" smtClean="0"/>
                  <a:t>4</a:t>
                </a:r>
                <a:endParaRPr lang="id-ID" dirty="0"/>
              </a:p>
            </p:txBody>
          </p:sp>
          <p:sp>
            <p:nvSpPr>
              <p:cNvPr id="129" name="TextBox 128"/>
              <p:cNvSpPr txBox="1"/>
              <p:nvPr/>
            </p:nvSpPr>
            <p:spPr>
              <a:xfrm>
                <a:off x="2127174" y="4131238"/>
                <a:ext cx="29687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d-ID" dirty="0"/>
                  <a:t>E</a:t>
                </a:r>
              </a:p>
            </p:txBody>
          </p:sp>
        </p:grpSp>
        <p:grpSp>
          <p:nvGrpSpPr>
            <p:cNvPr id="130" name="Group 129"/>
            <p:cNvGrpSpPr/>
            <p:nvPr/>
          </p:nvGrpSpPr>
          <p:grpSpPr>
            <a:xfrm>
              <a:off x="7582320" y="2571744"/>
              <a:ext cx="1194598" cy="1155150"/>
              <a:chOff x="1613396" y="4131238"/>
              <a:chExt cx="1194598" cy="1155150"/>
            </a:xfrm>
          </p:grpSpPr>
          <p:sp>
            <p:nvSpPr>
              <p:cNvPr id="131" name="TextBox 130"/>
              <p:cNvSpPr txBox="1"/>
              <p:nvPr/>
            </p:nvSpPr>
            <p:spPr>
              <a:xfrm>
                <a:off x="2032100" y="4917056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d-ID" dirty="0"/>
                  <a:t>2</a:t>
                </a:r>
              </a:p>
            </p:txBody>
          </p:sp>
          <p:sp>
            <p:nvSpPr>
              <p:cNvPr id="132" name="TextBox 131"/>
              <p:cNvSpPr txBox="1"/>
              <p:nvPr/>
            </p:nvSpPr>
            <p:spPr>
              <a:xfrm>
                <a:off x="2389290" y="4345552"/>
                <a:ext cx="4187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d-ID" dirty="0" smtClean="0"/>
                  <a:t>15</a:t>
                </a:r>
                <a:endParaRPr lang="id-ID" dirty="0"/>
              </a:p>
            </p:txBody>
          </p:sp>
          <p:sp>
            <p:nvSpPr>
              <p:cNvPr id="133" name="TextBox 132"/>
              <p:cNvSpPr txBox="1"/>
              <p:nvPr/>
            </p:nvSpPr>
            <p:spPr>
              <a:xfrm>
                <a:off x="1613396" y="4357694"/>
                <a:ext cx="4187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d-ID" dirty="0" smtClean="0"/>
                  <a:t>13</a:t>
                </a:r>
                <a:endParaRPr lang="id-ID" dirty="0"/>
              </a:p>
            </p:txBody>
          </p:sp>
          <p:sp>
            <p:nvSpPr>
              <p:cNvPr id="134" name="TextBox 133"/>
              <p:cNvSpPr txBox="1"/>
              <p:nvPr/>
            </p:nvSpPr>
            <p:spPr>
              <a:xfrm>
                <a:off x="2032100" y="4131238"/>
                <a:ext cx="29687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d-ID" dirty="0"/>
                  <a:t>E</a:t>
                </a:r>
              </a:p>
            </p:txBody>
          </p:sp>
        </p:grpSp>
        <p:sp>
          <p:nvSpPr>
            <p:cNvPr id="135" name="TextBox 134"/>
            <p:cNvSpPr txBox="1"/>
            <p:nvPr/>
          </p:nvSpPr>
          <p:spPr>
            <a:xfrm>
              <a:off x="3286116" y="571480"/>
              <a:ext cx="1043234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d-ID" dirty="0" smtClean="0"/>
                <a:t>ES of C = </a:t>
              </a:r>
            </a:p>
            <a:p>
              <a:r>
                <a:rPr lang="id-ID" dirty="0" smtClean="0"/>
                <a:t>EF of A</a:t>
              </a:r>
              <a:endParaRPr lang="id-ID" dirty="0"/>
            </a:p>
          </p:txBody>
        </p:sp>
        <p:sp>
          <p:nvSpPr>
            <p:cNvPr id="136" name="TextBox 135"/>
            <p:cNvSpPr txBox="1"/>
            <p:nvPr/>
          </p:nvSpPr>
          <p:spPr>
            <a:xfrm>
              <a:off x="1571604" y="500042"/>
              <a:ext cx="1169872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d-ID" dirty="0" smtClean="0"/>
                <a:t>EF of A = </a:t>
              </a:r>
            </a:p>
            <a:p>
              <a:r>
                <a:rPr lang="id-ID" dirty="0" smtClean="0"/>
                <a:t>ES of A + 2</a:t>
              </a:r>
              <a:endParaRPr lang="id-ID" dirty="0"/>
            </a:p>
          </p:txBody>
        </p:sp>
        <p:sp>
          <p:nvSpPr>
            <p:cNvPr id="137" name="TextBox 136"/>
            <p:cNvSpPr txBox="1"/>
            <p:nvPr/>
          </p:nvSpPr>
          <p:spPr>
            <a:xfrm>
              <a:off x="571472" y="1142984"/>
              <a:ext cx="81785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d-ID" dirty="0" smtClean="0"/>
                <a:t>Es of A</a:t>
              </a:r>
              <a:endParaRPr lang="id-ID" dirty="0"/>
            </a:p>
          </p:txBody>
        </p:sp>
        <p:cxnSp>
          <p:nvCxnSpPr>
            <p:cNvPr id="138" name="Straight Connector 137"/>
            <p:cNvCxnSpPr/>
            <p:nvPr/>
          </p:nvCxnSpPr>
          <p:spPr>
            <a:xfrm rot="5400000">
              <a:off x="3500430" y="1357298"/>
              <a:ext cx="285752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Straight Connector 139"/>
            <p:cNvCxnSpPr/>
            <p:nvPr/>
          </p:nvCxnSpPr>
          <p:spPr>
            <a:xfrm rot="5400000">
              <a:off x="2143902" y="1213628"/>
              <a:ext cx="285752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" name="Straight Connector 140"/>
            <p:cNvCxnSpPr/>
            <p:nvPr/>
          </p:nvCxnSpPr>
          <p:spPr>
            <a:xfrm>
              <a:off x="1142976" y="1500174"/>
              <a:ext cx="428628" cy="21431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3" name="Straight Connector 142"/>
            <p:cNvCxnSpPr/>
            <p:nvPr/>
          </p:nvCxnSpPr>
          <p:spPr>
            <a:xfrm rot="5400000">
              <a:off x="1892281" y="4107661"/>
              <a:ext cx="215108" cy="79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6" name="Straight Connector 145"/>
            <p:cNvCxnSpPr/>
            <p:nvPr/>
          </p:nvCxnSpPr>
          <p:spPr>
            <a:xfrm rot="5400000">
              <a:off x="2393141" y="4106867"/>
              <a:ext cx="215108" cy="79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7" name="Straight Connector 146"/>
            <p:cNvCxnSpPr/>
            <p:nvPr/>
          </p:nvCxnSpPr>
          <p:spPr>
            <a:xfrm rot="16200000" flipH="1">
              <a:off x="2035951" y="3964785"/>
              <a:ext cx="509590" cy="952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1" name="Straight Connector 150"/>
            <p:cNvCxnSpPr/>
            <p:nvPr/>
          </p:nvCxnSpPr>
          <p:spPr>
            <a:xfrm rot="5400000">
              <a:off x="2536017" y="5179231"/>
              <a:ext cx="215108" cy="79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Straight Connector 151"/>
            <p:cNvCxnSpPr/>
            <p:nvPr/>
          </p:nvCxnSpPr>
          <p:spPr>
            <a:xfrm rot="5400000">
              <a:off x="1750199" y="5179231"/>
              <a:ext cx="215108" cy="79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3" name="Straight Connector 152"/>
            <p:cNvCxnSpPr/>
            <p:nvPr/>
          </p:nvCxnSpPr>
          <p:spPr>
            <a:xfrm rot="5400000">
              <a:off x="2035554" y="5464586"/>
              <a:ext cx="500066" cy="79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5" name="Straight Connector 154"/>
            <p:cNvCxnSpPr/>
            <p:nvPr/>
          </p:nvCxnSpPr>
          <p:spPr>
            <a:xfrm>
              <a:off x="3714744" y="4071942"/>
              <a:ext cx="428628" cy="35719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7" name="Straight Connector 156"/>
            <p:cNvCxnSpPr/>
            <p:nvPr/>
          </p:nvCxnSpPr>
          <p:spPr>
            <a:xfrm rot="5400000" flipH="1" flipV="1">
              <a:off x="5893603" y="4964917"/>
              <a:ext cx="857256" cy="21431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9" name="TextBox 158"/>
            <p:cNvSpPr txBox="1"/>
            <p:nvPr/>
          </p:nvSpPr>
          <p:spPr>
            <a:xfrm>
              <a:off x="5715008" y="5572140"/>
              <a:ext cx="254172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d-ID" dirty="0" smtClean="0"/>
                <a:t>ES = Max (EF of D, EF of E</a:t>
              </a:r>
            </a:p>
            <a:p>
              <a:r>
                <a:rPr lang="id-ID" dirty="0" smtClean="0"/>
                <a:t>= Max (8,7) = 8</a:t>
              </a:r>
              <a:endParaRPr lang="id-ID" dirty="0"/>
            </a:p>
          </p:txBody>
        </p:sp>
        <p:sp>
          <p:nvSpPr>
            <p:cNvPr id="160" name="TextBox 159"/>
            <p:cNvSpPr txBox="1"/>
            <p:nvPr/>
          </p:nvSpPr>
          <p:spPr>
            <a:xfrm>
              <a:off x="1803858" y="5715016"/>
              <a:ext cx="982192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d-ID" dirty="0" smtClean="0"/>
                <a:t>Aktivitas</a:t>
              </a:r>
            </a:p>
            <a:p>
              <a:r>
                <a:rPr lang="id-ID" dirty="0" smtClean="0"/>
                <a:t>Durasi</a:t>
              </a:r>
              <a:endParaRPr lang="id-ID" dirty="0"/>
            </a:p>
          </p:txBody>
        </p:sp>
        <p:sp>
          <p:nvSpPr>
            <p:cNvPr id="161" name="TextBox 160"/>
            <p:cNvSpPr txBox="1"/>
            <p:nvPr/>
          </p:nvSpPr>
          <p:spPr>
            <a:xfrm>
              <a:off x="1683422" y="5286388"/>
              <a:ext cx="3882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d-ID" dirty="0" smtClean="0"/>
                <a:t>LS</a:t>
              </a:r>
              <a:endParaRPr lang="id-ID" dirty="0"/>
            </a:p>
          </p:txBody>
        </p:sp>
        <p:sp>
          <p:nvSpPr>
            <p:cNvPr id="162" name="TextBox 161"/>
            <p:cNvSpPr txBox="1"/>
            <p:nvPr/>
          </p:nvSpPr>
          <p:spPr>
            <a:xfrm>
              <a:off x="2500298" y="5286388"/>
              <a:ext cx="3882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d-ID" dirty="0" smtClean="0"/>
                <a:t>LF</a:t>
              </a:r>
              <a:endParaRPr lang="id-ID" dirty="0"/>
            </a:p>
          </p:txBody>
        </p:sp>
        <p:sp>
          <p:nvSpPr>
            <p:cNvPr id="163" name="TextBox 162"/>
            <p:cNvSpPr txBox="1"/>
            <p:nvPr/>
          </p:nvSpPr>
          <p:spPr>
            <a:xfrm>
              <a:off x="2285984" y="3702610"/>
              <a:ext cx="50006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d-ID" dirty="0" smtClean="0"/>
                <a:t>EF</a:t>
              </a:r>
              <a:endParaRPr lang="id-ID" dirty="0"/>
            </a:p>
          </p:txBody>
        </p:sp>
        <p:sp>
          <p:nvSpPr>
            <p:cNvPr id="164" name="TextBox 163"/>
            <p:cNvSpPr txBox="1"/>
            <p:nvPr/>
          </p:nvSpPr>
          <p:spPr>
            <a:xfrm>
              <a:off x="1785918" y="3643314"/>
              <a:ext cx="50006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d-ID" dirty="0" smtClean="0"/>
                <a:t>ES</a:t>
              </a:r>
              <a:endParaRPr lang="id-ID" dirty="0"/>
            </a:p>
          </p:txBody>
        </p:sp>
        <p:sp>
          <p:nvSpPr>
            <p:cNvPr id="165" name="TextBox 164"/>
            <p:cNvSpPr txBox="1"/>
            <p:nvPr/>
          </p:nvSpPr>
          <p:spPr>
            <a:xfrm>
              <a:off x="1643042" y="3143248"/>
              <a:ext cx="135732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dirty="0" smtClean="0"/>
                <a:t>Aktivitas Nama</a:t>
              </a:r>
              <a:endParaRPr lang="id-ID" dirty="0"/>
            </a:p>
          </p:txBody>
        </p:sp>
        <p:sp>
          <p:nvSpPr>
            <p:cNvPr id="166" name="TextBox 165"/>
            <p:cNvSpPr txBox="1"/>
            <p:nvPr/>
          </p:nvSpPr>
          <p:spPr>
            <a:xfrm>
              <a:off x="2857488" y="3786190"/>
              <a:ext cx="107157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d-ID" sz="1400" dirty="0" smtClean="0"/>
                <a:t>= Max (2,3)</a:t>
              </a:r>
              <a:endParaRPr lang="id-ID" sz="1400" dirty="0"/>
            </a:p>
          </p:txBody>
        </p:sp>
        <p:sp>
          <p:nvSpPr>
            <p:cNvPr id="167" name="TextBox 166"/>
            <p:cNvSpPr txBox="1"/>
            <p:nvPr/>
          </p:nvSpPr>
          <p:spPr>
            <a:xfrm>
              <a:off x="714348" y="2786058"/>
              <a:ext cx="107157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d-ID" sz="1400" dirty="0" smtClean="0"/>
                <a:t>Start</a:t>
              </a:r>
              <a:endParaRPr lang="id-ID" sz="1400" dirty="0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Theme21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Theme21</Template>
  <TotalTime>260</TotalTime>
  <Words>589</Words>
  <Application>Microsoft Office PowerPoint</Application>
  <PresentationFormat>On-screen Show (4:3)</PresentationFormat>
  <Paragraphs>296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Theme21</vt:lpstr>
      <vt:lpstr>NETWORK PLANNING 2</vt:lpstr>
      <vt:lpstr>KERANGKA KERJA CPM &amp; PERT</vt:lpstr>
      <vt:lpstr>Diagram Jaringan</vt:lpstr>
      <vt:lpstr>PENGERTIAN</vt:lpstr>
      <vt:lpstr>PENGERTIAN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Terima Kasih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windows 7</dc:creator>
  <cp:lastModifiedBy>May</cp:lastModifiedBy>
  <cp:revision>27</cp:revision>
  <dcterms:created xsi:type="dcterms:W3CDTF">2012-12-11T04:42:22Z</dcterms:created>
  <dcterms:modified xsi:type="dcterms:W3CDTF">2015-04-08T10:34:24Z</dcterms:modified>
</cp:coreProperties>
</file>