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5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3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9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037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94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73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7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17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81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3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13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85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66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65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151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363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44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999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613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783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16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4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4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8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7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6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3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2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006F06-994A-47A6-9ABE-1F893FCCEB80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726928-E957-40B3-8A85-5B299CC3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0816" y="4013467"/>
            <a:ext cx="4386888" cy="368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4723" y="1635087"/>
            <a:ext cx="527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MATA KULIAH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PENGENDALIAN PEMBANGUNAN</a:t>
            </a:r>
          </a:p>
          <a:p>
            <a:pPr algn="ctr"/>
            <a:endParaRPr lang="id-ID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564" y="3149862"/>
            <a:ext cx="5934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Zonasi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Perizinan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Intensif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Disintensif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Pengenaan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Sanksi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Pembangunan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d-ID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882" y="5245084"/>
            <a:ext cx="4644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2060"/>
                </a:solidFill>
              </a:rPr>
              <a:t>Sabtu</a:t>
            </a:r>
            <a:r>
              <a:rPr lang="en-US" sz="1400" b="1">
                <a:solidFill>
                  <a:srgbClr val="002060"/>
                </a:solidFill>
              </a:rPr>
              <a:t>,  </a:t>
            </a:r>
            <a:r>
              <a:rPr lang="en-US" sz="1400" b="1" dirty="0">
                <a:solidFill>
                  <a:srgbClr val="002060"/>
                </a:solidFill>
              </a:rPr>
              <a:t>September 2018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447" y="797371"/>
            <a:ext cx="653154" cy="6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00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30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6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3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4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37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9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5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43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3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7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9127" y="2507550"/>
            <a:ext cx="59446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C00000"/>
                </a:solidFill>
                <a:latin typeface="Cooper Black" panose="0208090404030B020404" pitchFamily="18" charset="0"/>
              </a:rPr>
              <a:t>Terima</a:t>
            </a:r>
            <a:r>
              <a:rPr lang="en-US" sz="4400" dirty="0"/>
              <a:t> </a:t>
            </a:r>
            <a:r>
              <a:rPr lang="en-US" sz="4400" dirty="0" err="1">
                <a:solidFill>
                  <a:srgbClr val="002060"/>
                </a:solidFill>
                <a:latin typeface="Britannic Bold" panose="020B0903060703020204" pitchFamily="34" charset="0"/>
              </a:rPr>
              <a:t>Kasih</a:t>
            </a:r>
            <a:r>
              <a:rPr lang="en-US" sz="4400" dirty="0"/>
              <a:t> </a:t>
            </a:r>
          </a:p>
          <a:p>
            <a:pPr algn="ctr">
              <a:defRPr/>
            </a:pPr>
            <a:r>
              <a:rPr lang="en-US" sz="4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Atas</a:t>
            </a:r>
            <a:r>
              <a:rPr lang="en-US" sz="4400" dirty="0"/>
              <a:t> </a:t>
            </a:r>
            <a:r>
              <a:rPr lang="en-US" sz="4400" dirty="0" err="1">
                <a:solidFill>
                  <a:srgbClr val="00B050"/>
                </a:solidFill>
                <a:latin typeface="Forte" panose="03060902040502070203" pitchFamily="66" charset="0"/>
              </a:rPr>
              <a:t>Perhatian</a:t>
            </a:r>
            <a:r>
              <a:rPr lang="en-US" sz="4400" dirty="0">
                <a:solidFill>
                  <a:srgbClr val="00B050"/>
                </a:solidFill>
                <a:latin typeface="Forte" panose="03060902040502070203" pitchFamily="66" charset="0"/>
              </a:rPr>
              <a:t> </a:t>
            </a:r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  <a:latin typeface="Geometr415 Blk BT" panose="020B0802020204020303" pitchFamily="34" charset="0"/>
              </a:rPr>
              <a:t>Anda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Geometr415 Blk BT" panose="020B08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74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33338"/>
            <a:ext cx="9143999" cy="68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3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2" y="0"/>
            <a:ext cx="9126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8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7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8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5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0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0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7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6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10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2033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28</Words>
  <Application>Microsoft Office PowerPoint</Application>
  <PresentationFormat>On-screen Show (4:3)</PresentationFormat>
  <Paragraphs>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Britannic Bold</vt:lpstr>
      <vt:lpstr>Calibri</vt:lpstr>
      <vt:lpstr>Calibri Light</vt:lpstr>
      <vt:lpstr>Cooper Black</vt:lpstr>
      <vt:lpstr>Forte</vt:lpstr>
      <vt:lpstr>Garamond</vt:lpstr>
      <vt:lpstr>Geometr415 Blk BT</vt:lpstr>
      <vt:lpstr>Georgia</vt:lpstr>
      <vt:lpstr>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FaniApriliani</dc:creator>
  <cp:lastModifiedBy>ASUS</cp:lastModifiedBy>
  <cp:revision>6</cp:revision>
  <dcterms:created xsi:type="dcterms:W3CDTF">2018-09-29T03:20:18Z</dcterms:created>
  <dcterms:modified xsi:type="dcterms:W3CDTF">2018-09-30T15:01:23Z</dcterms:modified>
</cp:coreProperties>
</file>