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9345D0-70FF-4561-85B2-1D45CC8F3D0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58A2A7A-4682-464E-B36B-2BE1EA9D9C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9144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414708" cy="3851429"/>
          </a:xfrm>
        </p:spPr>
        <p:txBody>
          <a:bodyPr/>
          <a:lstStyle/>
          <a:p>
            <a:r>
              <a:rPr lang="en-US" dirty="0" err="1" smtClean="0"/>
              <a:t>Poin</a:t>
            </a:r>
            <a:r>
              <a:rPr lang="en-US" dirty="0" smtClean="0"/>
              <a:t> 1 :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Poin</a:t>
            </a:r>
            <a:r>
              <a:rPr lang="en-US" dirty="0" smtClean="0"/>
              <a:t> 2 :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Poin</a:t>
            </a:r>
            <a:r>
              <a:rPr lang="en-US" dirty="0" smtClean="0"/>
              <a:t> 3: Cara </a:t>
            </a:r>
            <a:r>
              <a:rPr lang="en-US" dirty="0" err="1" smtClean="0"/>
              <a:t>beradaptasi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mensikapi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8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Mengetahui</a:t>
            </a:r>
            <a:r>
              <a:rPr lang="en-US" dirty="0" smtClean="0"/>
              <a:t> proses – proses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mensikapi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mendeskrisikan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fieldnotes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6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7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7200" dirty="0" smtClean="0"/>
              <a:t>TERIMAKASIH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53782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75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Penulisan Artikel Antropologi</vt:lpstr>
      <vt:lpstr>Pendahuluan</vt:lpstr>
      <vt:lpstr>Tujuan</vt:lpstr>
      <vt:lpstr>Pembahasan</vt:lpstr>
      <vt:lpstr>Kesimpulan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Artikel Antropologi</dc:title>
  <dc:creator>Erwan</dc:creator>
  <cp:lastModifiedBy>Erwan</cp:lastModifiedBy>
  <cp:revision>2</cp:revision>
  <dcterms:created xsi:type="dcterms:W3CDTF">2018-01-04T09:12:01Z</dcterms:created>
  <dcterms:modified xsi:type="dcterms:W3CDTF">2018-01-04T09:24:05Z</dcterms:modified>
</cp:coreProperties>
</file>