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EAAF4F-882D-4048-878C-2F495814255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8BD43F-2083-44E5-A57C-E50F6DE47F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KONSEP SEHAT DAN SAKIT DALAM SOSIAL BUDAYA</a:t>
            </a:r>
            <a:endParaRPr lang="en-US" sz="2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508977"/>
          </a:xfrm>
        </p:spPr>
        <p:txBody>
          <a:bodyPr/>
          <a:lstStyle/>
          <a:p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menahun</a:t>
            </a:r>
            <a:r>
              <a:rPr lang="en-US" dirty="0"/>
              <a:t> (</a:t>
            </a:r>
            <a:r>
              <a:rPr lang="en-US" dirty="0" err="1"/>
              <a:t>kronis</a:t>
            </a:r>
            <a:r>
              <a:rPr lang="en-US" dirty="0"/>
              <a:t>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lain </a:t>
            </a:r>
            <a:r>
              <a:rPr lang="en-US" dirty="0"/>
              <a:t>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/</a:t>
            </a:r>
            <a:r>
              <a:rPr lang="en-US" dirty="0" err="1" smtClean="0"/>
              <a:t>kegiatannya</a:t>
            </a:r>
            <a:r>
              <a:rPr lang="en-US" dirty="0" smtClean="0"/>
              <a:t> </a:t>
            </a:r>
            <a:r>
              <a:rPr lang="en-US" dirty="0" err="1"/>
              <a:t>terganggu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76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proses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biologis</a:t>
            </a:r>
            <a:r>
              <a:rPr lang="en-US" dirty="0"/>
              <a:t>,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fi-FI" dirty="0"/>
              <a:t>Tingkah laku sakit, peranan sakit dan peranan </a:t>
            </a:r>
            <a:r>
              <a:rPr lang="fi-FI" dirty="0" smtClean="0"/>
              <a:t>pasien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-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</a:t>
            </a:r>
            <a:r>
              <a:rPr lang="nl-NL" dirty="0" smtClean="0"/>
              <a:t>perbedaan </a:t>
            </a:r>
            <a:r>
              <a:rPr lang="nl-NL" dirty="0"/>
              <a:t>suku bangsa dan budaya.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23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3508977"/>
          </a:xfrm>
        </p:spPr>
        <p:txBody>
          <a:bodyPr/>
          <a:lstStyle/>
          <a:p>
            <a:pPr marL="514350" indent="-51435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 smtClean="0"/>
              <a:t>Fisik</a:t>
            </a:r>
            <a:r>
              <a:rPr lang="en-US" dirty="0" smtClean="0"/>
              <a:t> :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/>
          </a:p>
          <a:p>
            <a:pPr marL="514350" indent="-51435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Non </a:t>
            </a:r>
            <a:r>
              <a:rPr lang="en-US" dirty="0" err="1" smtClean="0"/>
              <a:t>Fisik</a:t>
            </a:r>
            <a:r>
              <a:rPr lang="en-US" dirty="0" smtClean="0"/>
              <a:t> :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</a:t>
            </a:r>
          </a:p>
          <a:p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pPr marL="514350" indent="-51435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49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>
            <a:normAutofit/>
          </a:bodyPr>
          <a:lstStyle/>
          <a:p>
            <a:r>
              <a:rPr lang="en-GB" dirty="0" err="1" smtClean="0">
                <a:sym typeface="Wingdings" pitchFamily="2" charset="2"/>
              </a:rPr>
              <a:t>Perilaku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sehat</a:t>
            </a:r>
            <a:r>
              <a:rPr lang="en-GB" dirty="0">
                <a:sym typeface="Wingdings" pitchFamily="2" charset="2"/>
              </a:rPr>
              <a:t>  </a:t>
            </a:r>
            <a:r>
              <a:rPr lang="en-GB" dirty="0" err="1">
                <a:sym typeface="Wingdings" pitchFamily="2" charset="2"/>
              </a:rPr>
              <a:t>tindakan</a:t>
            </a:r>
            <a:r>
              <a:rPr lang="en-GB" dirty="0">
                <a:sym typeface="Wingdings" pitchFamily="2" charset="2"/>
              </a:rPr>
              <a:t> yang </a:t>
            </a:r>
            <a:r>
              <a:rPr lang="en-GB" dirty="0" err="1">
                <a:sym typeface="Wingdings" pitchFamily="2" charset="2"/>
              </a:rPr>
              <a:t>dilakukan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individu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untuk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memelihara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dan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meningkatkan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kesehatannya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dirty="0" err="1">
                <a:sym typeface="Wingdings" pitchFamily="2" charset="2"/>
              </a:rPr>
              <a:t>mis</a:t>
            </a:r>
            <a:r>
              <a:rPr lang="en-GB" dirty="0">
                <a:sym typeface="Wingdings" pitchFamily="2" charset="2"/>
              </a:rPr>
              <a:t>: </a:t>
            </a:r>
            <a:r>
              <a:rPr lang="en-GB" dirty="0" err="1">
                <a:sym typeface="Wingdings" pitchFamily="2" charset="2"/>
              </a:rPr>
              <a:t>pencegahan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penyakit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i="1" dirty="0">
                <a:sym typeface="Wingdings" pitchFamily="2" charset="2"/>
              </a:rPr>
              <a:t>personal hygiene, </a:t>
            </a:r>
            <a:r>
              <a:rPr lang="en-GB" dirty="0" err="1">
                <a:sym typeface="Wingdings" pitchFamily="2" charset="2"/>
              </a:rPr>
              <a:t>penjagaan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kebugaran</a:t>
            </a:r>
            <a:r>
              <a:rPr lang="en-GB" dirty="0">
                <a:sym typeface="Wingdings" pitchFamily="2" charset="2"/>
              </a:rPr>
              <a:t> &amp; </a:t>
            </a:r>
            <a:r>
              <a:rPr lang="en-GB" dirty="0" err="1">
                <a:sym typeface="Wingdings" pitchFamily="2" charset="2"/>
              </a:rPr>
              <a:t>mengkonsumsi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makanan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bergizi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err="1"/>
              <a:t>Perilaku</a:t>
            </a:r>
            <a:r>
              <a:rPr lang="en-GB" dirty="0"/>
              <a:t> </a:t>
            </a:r>
            <a:r>
              <a:rPr lang="en-GB" dirty="0" err="1"/>
              <a:t>sakit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err="1">
                <a:sym typeface="Wingdings" pitchFamily="2" charset="2"/>
              </a:rPr>
              <a:t>segala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bentuk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tindakan</a:t>
            </a:r>
            <a:r>
              <a:rPr lang="en-GB" dirty="0">
                <a:sym typeface="Wingdings" pitchFamily="2" charset="2"/>
              </a:rPr>
              <a:t> yang </a:t>
            </a:r>
            <a:r>
              <a:rPr lang="en-GB" dirty="0" err="1">
                <a:sym typeface="Wingdings" pitchFamily="2" charset="2"/>
              </a:rPr>
              <a:t>dilakukan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oleh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individu</a:t>
            </a:r>
            <a:r>
              <a:rPr lang="en-GB" dirty="0">
                <a:sym typeface="Wingdings" pitchFamily="2" charset="2"/>
              </a:rPr>
              <a:t> yang </a:t>
            </a:r>
            <a:r>
              <a:rPr lang="en-GB" dirty="0" err="1">
                <a:sym typeface="Wingdings" pitchFamily="2" charset="2"/>
              </a:rPr>
              <a:t>sedang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sakit</a:t>
            </a:r>
            <a:r>
              <a:rPr lang="en-GB" dirty="0">
                <a:sym typeface="Wingdings" pitchFamily="2" charset="2"/>
              </a:rPr>
              <a:t> agar </a:t>
            </a:r>
            <a:r>
              <a:rPr lang="en-GB" dirty="0" err="1">
                <a:sym typeface="Wingdings" pitchFamily="2" charset="2"/>
              </a:rPr>
              <a:t>memperoleh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kesembuhan</a:t>
            </a:r>
            <a:endParaRPr lang="en-GB" dirty="0">
              <a:sym typeface="Wingdings" pitchFamily="2" charset="2"/>
            </a:endParaRPr>
          </a:p>
          <a:p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69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Persepsi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sehat</a:t>
            </a:r>
            <a:r>
              <a:rPr lang="en-GB" dirty="0"/>
              <a:t> - </a:t>
            </a:r>
            <a:r>
              <a:rPr lang="en-GB" dirty="0" err="1"/>
              <a:t>sakit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3508977"/>
          </a:xfrm>
        </p:spPr>
        <p:txBody>
          <a:bodyPr>
            <a:normAutofit fontScale="92500"/>
          </a:bodyPr>
          <a:lstStyle/>
          <a:p>
            <a:r>
              <a:rPr lang="en-GB" dirty="0" err="1"/>
              <a:t>Pandangan</a:t>
            </a:r>
            <a:r>
              <a:rPr lang="en-GB" dirty="0"/>
              <a:t> orang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kriteria</a:t>
            </a:r>
            <a:r>
              <a:rPr lang="en-GB" dirty="0"/>
              <a:t> </a:t>
            </a:r>
            <a:r>
              <a:rPr lang="en-GB" dirty="0" err="1"/>
              <a:t>tubuh</a:t>
            </a:r>
            <a:r>
              <a:rPr lang="en-GB" dirty="0"/>
              <a:t> </a:t>
            </a:r>
            <a:r>
              <a:rPr lang="en-GB" dirty="0" err="1"/>
              <a:t>sehat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sakit</a:t>
            </a:r>
            <a:r>
              <a:rPr lang="en-GB" dirty="0"/>
              <a:t>,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selalu</a:t>
            </a:r>
            <a:r>
              <a:rPr lang="en-GB" dirty="0"/>
              <a:t> </a:t>
            </a:r>
            <a:r>
              <a:rPr lang="en-GB" dirty="0" err="1"/>
              <a:t>bersifat</a:t>
            </a:r>
            <a:r>
              <a:rPr lang="en-GB" dirty="0"/>
              <a:t> </a:t>
            </a:r>
            <a:r>
              <a:rPr lang="en-GB" dirty="0" err="1"/>
              <a:t>obyektif</a:t>
            </a:r>
            <a:endParaRPr lang="en-GB" dirty="0"/>
          </a:p>
          <a:p>
            <a:r>
              <a:rPr lang="en-GB" dirty="0" err="1"/>
              <a:t>Persepsi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sehat</a:t>
            </a:r>
            <a:r>
              <a:rPr lang="en-GB" dirty="0"/>
              <a:t>/</a:t>
            </a:r>
            <a:r>
              <a:rPr lang="en-GB" dirty="0" err="1"/>
              <a:t>sakit</a:t>
            </a:r>
            <a:r>
              <a:rPr lang="en-GB" dirty="0"/>
              <a:t> </a:t>
            </a:r>
            <a:r>
              <a:rPr lang="en-GB" dirty="0" err="1"/>
              <a:t>dipengaruhi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unsur</a:t>
            </a:r>
            <a:r>
              <a:rPr lang="en-GB" dirty="0"/>
              <a:t> </a:t>
            </a:r>
            <a:r>
              <a:rPr lang="en-GB" dirty="0" err="1"/>
              <a:t>pengalaman</a:t>
            </a:r>
            <a:r>
              <a:rPr lang="en-GB" dirty="0"/>
              <a:t> </a:t>
            </a:r>
            <a:r>
              <a:rPr lang="en-GB" dirty="0" err="1"/>
              <a:t>masa</a:t>
            </a:r>
            <a:r>
              <a:rPr lang="en-GB" dirty="0"/>
              <a:t> </a:t>
            </a:r>
            <a:r>
              <a:rPr lang="en-GB" dirty="0" err="1"/>
              <a:t>lalu</a:t>
            </a:r>
            <a:r>
              <a:rPr lang="en-GB" dirty="0"/>
              <a:t> &amp; </a:t>
            </a:r>
            <a:r>
              <a:rPr lang="en-GB" dirty="0" err="1"/>
              <a:t>unsur</a:t>
            </a:r>
            <a:r>
              <a:rPr lang="en-GB" dirty="0"/>
              <a:t> </a:t>
            </a:r>
            <a:r>
              <a:rPr lang="en-GB" dirty="0" err="1"/>
              <a:t>sosial-budaya</a:t>
            </a:r>
            <a:r>
              <a:rPr lang="en-GB" dirty="0"/>
              <a:t>.</a:t>
            </a:r>
          </a:p>
          <a:p>
            <a:r>
              <a:rPr lang="en-GB" dirty="0" err="1"/>
              <a:t>Petugas</a:t>
            </a:r>
            <a:r>
              <a:rPr lang="en-GB" dirty="0"/>
              <a:t> </a:t>
            </a:r>
            <a:r>
              <a:rPr lang="en-GB" dirty="0" err="1"/>
              <a:t>kesehatan</a:t>
            </a:r>
            <a:r>
              <a:rPr lang="en-GB" dirty="0"/>
              <a:t> </a:t>
            </a:r>
            <a:r>
              <a:rPr lang="en-GB" dirty="0" err="1"/>
              <a:t>berusaha</a:t>
            </a:r>
            <a:r>
              <a:rPr lang="en-GB" dirty="0"/>
              <a:t> </a:t>
            </a:r>
            <a:r>
              <a:rPr lang="en-GB" dirty="0" err="1"/>
              <a:t>menerapkan</a:t>
            </a:r>
            <a:r>
              <a:rPr lang="en-GB" dirty="0"/>
              <a:t> </a:t>
            </a:r>
            <a:r>
              <a:rPr lang="en-GB" dirty="0" err="1"/>
              <a:t>kriteria</a:t>
            </a:r>
            <a:r>
              <a:rPr lang="en-GB" dirty="0"/>
              <a:t> </a:t>
            </a:r>
            <a:r>
              <a:rPr lang="en-GB" dirty="0" err="1"/>
              <a:t>medis</a:t>
            </a:r>
            <a:r>
              <a:rPr lang="en-GB" dirty="0"/>
              <a:t> yang </a:t>
            </a:r>
            <a:r>
              <a:rPr lang="en-GB" dirty="0" err="1"/>
              <a:t>obyektif</a:t>
            </a:r>
            <a:r>
              <a:rPr lang="en-GB" dirty="0"/>
              <a:t> </a:t>
            </a:r>
            <a:r>
              <a:rPr lang="en-GB" dirty="0" err="1"/>
              <a:t>berdasarkan</a:t>
            </a:r>
            <a:r>
              <a:rPr lang="en-GB" dirty="0"/>
              <a:t> </a:t>
            </a:r>
            <a:r>
              <a:rPr lang="en-GB" dirty="0" err="1"/>
              <a:t>simptom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indikasi</a:t>
            </a:r>
            <a:r>
              <a:rPr lang="en-GB" dirty="0" smtClean="0"/>
              <a:t> </a:t>
            </a:r>
            <a:r>
              <a:rPr lang="en-GB" dirty="0" err="1" smtClean="0"/>
              <a:t>penyakit</a:t>
            </a:r>
            <a:r>
              <a:rPr lang="en-GB" dirty="0" smtClean="0"/>
              <a:t> </a:t>
            </a:r>
            <a:r>
              <a:rPr lang="en-GB" dirty="0" err="1" smtClean="0"/>
              <a:t>yg</a:t>
            </a:r>
            <a:r>
              <a:rPr lang="en-GB" dirty="0" smtClean="0"/>
              <a:t> </a:t>
            </a:r>
            <a:r>
              <a:rPr lang="en-GB" dirty="0" err="1" smtClean="0"/>
              <a:t>dilihat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dirasakan</a:t>
            </a:r>
            <a:r>
              <a:rPr lang="en-GB" dirty="0" smtClean="0"/>
              <a:t> </a:t>
            </a:r>
            <a:r>
              <a:rPr lang="en-GB" dirty="0" err="1" smtClean="0"/>
              <a:t>pasien</a:t>
            </a:r>
            <a:r>
              <a:rPr lang="en-GB" dirty="0" smtClean="0"/>
              <a:t>)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/>
              <a:t>mendiagnosis</a:t>
            </a:r>
            <a:r>
              <a:rPr lang="en-GB" dirty="0"/>
              <a:t> </a:t>
            </a:r>
            <a:r>
              <a:rPr lang="en-GB" dirty="0" err="1"/>
              <a:t>kondisi</a:t>
            </a:r>
            <a:r>
              <a:rPr lang="en-GB" dirty="0"/>
              <a:t> </a:t>
            </a:r>
            <a:r>
              <a:rPr lang="en-GB" dirty="0" err="1"/>
              <a:t>fisik</a:t>
            </a:r>
            <a:r>
              <a:rPr lang="en-GB" dirty="0"/>
              <a:t> </a:t>
            </a:r>
            <a:r>
              <a:rPr lang="en-GB" dirty="0" err="1"/>
              <a:t>individu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09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ntropologi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44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lain,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berlainan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masyarakat</a:t>
            </a:r>
            <a:r>
              <a:rPr lang="en-US" dirty="0"/>
              <a:t>;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luas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02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000" b="1" dirty="0" smtClean="0"/>
              <a:t>TERIMAKASIH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08824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Keadaan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utuh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fisik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jasmani,mental,dan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sosial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keadaan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bebas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penyakit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cacat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kelemahan</a:t>
            </a:r>
            <a:r>
              <a:rPr lang="en-US" b="1" dirty="0">
                <a:solidFill>
                  <a:schemeClr val="tx1"/>
                </a:solidFill>
              </a:rPr>
              <a:t>.( who 1974)</a:t>
            </a:r>
            <a:endParaRPr lang="en-GB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1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Keadaan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sejahtera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badan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jiwa,dan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sosial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memungkinkan</a:t>
            </a:r>
            <a:r>
              <a:rPr lang="en-US" b="1" dirty="0">
                <a:solidFill>
                  <a:schemeClr val="tx1"/>
                </a:solidFill>
              </a:rPr>
              <a:t> orang </a:t>
            </a:r>
            <a:r>
              <a:rPr lang="en-US" b="1" dirty="0" err="1">
                <a:solidFill>
                  <a:schemeClr val="tx1"/>
                </a:solidFill>
              </a:rPr>
              <a:t>hidup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produktif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ekonomis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   ( UU No 23 /92 </a:t>
            </a:r>
            <a:r>
              <a:rPr lang="en-US" dirty="0" err="1">
                <a:solidFill>
                  <a:schemeClr val="tx1"/>
                </a:solidFill>
              </a:rPr>
              <a:t>ttg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4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kondisi keseimbangan antara status kesehatan biologis (jasmani), psikologis (mental), sosial dan spiritual yang memungkinkan orang tersebut hidup secara mandiri dan produktif</a:t>
            </a:r>
            <a:r>
              <a:rPr lang="en-US" dirty="0"/>
              <a:t> (</a:t>
            </a:r>
            <a:r>
              <a:rPr lang="en-US" dirty="0" err="1"/>
              <a:t>Zainal</a:t>
            </a:r>
            <a:r>
              <a:rPr lang="en-US" dirty="0"/>
              <a:t> Ali)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4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 –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optimal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Sehat</a:t>
            </a:r>
            <a:r>
              <a:rPr lang="en-US" dirty="0">
                <a:solidFill>
                  <a:schemeClr val="tx1"/>
                </a:solidFill>
              </a:rPr>
              <a:t> mental :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memungkinkan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berkembangnya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intelektual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emosional</a:t>
            </a:r>
            <a:r>
              <a:rPr lang="en-US" dirty="0">
                <a:solidFill>
                  <a:schemeClr val="tx1"/>
                </a:solidFill>
              </a:rPr>
              <a:t>, yang optimal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berjalan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selaras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orang lain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dirty="0">
                <a:solidFill>
                  <a:schemeClr val="tx1"/>
                </a:solidFill>
              </a:rPr>
              <a:t>UU no 3/1961).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9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disekelilingnya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0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 yang </a:t>
            </a:r>
            <a:r>
              <a:rPr lang="en-US" dirty="0" err="1"/>
              <a:t>menimpa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mental,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.( </a:t>
            </a:r>
            <a:r>
              <a:rPr lang="en-US" dirty="0" err="1"/>
              <a:t>perkin,s</a:t>
            </a:r>
            <a:r>
              <a:rPr lang="en-US" dirty="0"/>
              <a:t>)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2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menganggu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keseimbangan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status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biologis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psikologis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spiritual yang </a:t>
            </a:r>
            <a:r>
              <a:rPr lang="en-US" dirty="0" err="1" smtClean="0">
                <a:solidFill>
                  <a:schemeClr val="tx1"/>
                </a:solidFill>
              </a:rPr>
              <a:t>mengakibatkan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gangguan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   ( </a:t>
            </a:r>
            <a:r>
              <a:rPr lang="en-US" dirty="0" err="1">
                <a:solidFill>
                  <a:schemeClr val="tx1"/>
                </a:solidFill>
              </a:rPr>
              <a:t>zaidi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ali</a:t>
            </a:r>
            <a:r>
              <a:rPr lang="en-US" dirty="0">
                <a:solidFill>
                  <a:schemeClr val="tx1"/>
                </a:solidFill>
              </a:rPr>
              <a:t> 1998).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32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</TotalTime>
  <Words>510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KONSEP SEHAT DAN SAKIT DALAM SOSIAL BUDAYA</vt:lpstr>
      <vt:lpstr>SEHAT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SAKIT</vt:lpstr>
      <vt:lpstr>PowerPoint Presentation</vt:lpstr>
      <vt:lpstr>PowerPoint Presentation</vt:lpstr>
      <vt:lpstr>PowerPoint Presentation</vt:lpstr>
      <vt:lpstr>Perilaku Kesehatan</vt:lpstr>
      <vt:lpstr>PowerPoint Presentation</vt:lpstr>
      <vt:lpstr>Persepsi Masyarakat tentang sehat - sakit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SEHAT DAN SAKITDALAM SOSIAL BUDAYA</dc:title>
  <dc:creator>Staff</dc:creator>
  <cp:lastModifiedBy>Erwan</cp:lastModifiedBy>
  <cp:revision>14</cp:revision>
  <dcterms:created xsi:type="dcterms:W3CDTF">2017-10-11T23:45:41Z</dcterms:created>
  <dcterms:modified xsi:type="dcterms:W3CDTF">2018-01-04T08:45:45Z</dcterms:modified>
</cp:coreProperties>
</file>